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chemeClr val="accent2">
            <a:lumOff val="21764"/>
          </a:schemeClr>
        </a:fontRef>
        <a:schemeClr val="accent2">
          <a:lumOff val="21764"/>
        </a:schemeClr>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FAE2CD"/>
          </a:solidFill>
        </a:fill>
      </a:tcStyle>
    </a:wholeTbl>
    <a:band2H>
      <a:tcTxStyle/>
      <a:tcStyle>
        <a:tcBdr/>
        <a:fill>
          <a:solidFill>
            <a:srgbClr val="FCF1E8"/>
          </a:solidFill>
        </a:fill>
      </a:tcStyle>
    </a:band2H>
    <a:firstCol>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1"/>
          </a:solidFill>
        </a:fill>
      </a:tcStyle>
    </a:firstCol>
    <a:la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381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1"/>
          </a:solidFill>
        </a:fill>
      </a:tcStyle>
    </a:lastRow>
    <a:fir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381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1"/>
          </a:solidFill>
        </a:fill>
      </a:tcStyle>
    </a:firstRow>
  </a:tblStyle>
  <a:tblStyle styleId="{EEE7283C-3CF3-47DC-8721-378D4A62B228}" styleName="">
    <a:tblBg/>
    <a:wholeTbl>
      <a:tcTxStyle b="off" i="off">
        <a:fontRef idx="major">
          <a:schemeClr val="accent2">
            <a:lumOff val="21764"/>
          </a:schemeClr>
        </a:fontRef>
        <a:schemeClr val="accent2">
          <a:lumOff val="21764"/>
        </a:schemeClr>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D0CBCF"/>
          </a:solidFill>
        </a:fill>
      </a:tcStyle>
    </a:wholeTbl>
    <a:band2H>
      <a:tcTxStyle/>
      <a:tcStyle>
        <a:tcBdr/>
        <a:fill>
          <a:solidFill>
            <a:srgbClr val="E9E7E8"/>
          </a:solidFill>
        </a:fill>
      </a:tcStyle>
    </a:band2H>
    <a:firstCol>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3"/>
          </a:solidFill>
        </a:fill>
      </a:tcStyle>
    </a:firstCol>
    <a:la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381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3"/>
          </a:solidFill>
        </a:fill>
      </a:tcStyle>
    </a:lastRow>
    <a:fir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381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3"/>
          </a:solidFill>
        </a:fill>
      </a:tcStyle>
    </a:firstRow>
  </a:tblStyle>
  <a:tblStyle styleId="{CF821DB8-F4EB-4A41-A1BA-3FCAFE7338EE}" styleName="">
    <a:tblBg/>
    <a:wholeTbl>
      <a:tcTxStyle b="off" i="off">
        <a:fontRef idx="major">
          <a:schemeClr val="accent2">
            <a:lumOff val="21764"/>
          </a:schemeClr>
        </a:fontRef>
        <a:schemeClr val="accent2">
          <a:lumOff val="21764"/>
        </a:schemeClr>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CCCACC"/>
          </a:solidFill>
        </a:fill>
      </a:tcStyle>
    </a:wholeTbl>
    <a:band2H>
      <a:tcTxStyle/>
      <a:tcStyle>
        <a:tcBdr/>
        <a:fill>
          <a:solidFill>
            <a:srgbClr val="E7E6E7"/>
          </a:solidFill>
        </a:fill>
      </a:tcStyle>
    </a:band2H>
    <a:firstCol>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6"/>
          </a:solidFill>
        </a:fill>
      </a:tcStyle>
    </a:firstCol>
    <a:la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381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6"/>
          </a:solidFill>
        </a:fill>
      </a:tcStyle>
    </a:lastRow>
    <a:fir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381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6"/>
          </a:solidFill>
        </a:fill>
      </a:tcStyle>
    </a:firstRow>
  </a:tblStyle>
  <a:tblStyle styleId="{33BA23B1-9221-436E-865A-0063620EA4FD}" styleName="">
    <a:tblBg/>
    <a:wholeTbl>
      <a:tcTxStyle b="off" i="off">
        <a:fontRef idx="major">
          <a:schemeClr val="accent2">
            <a:lumOff val="21764"/>
          </a:schemeClr>
        </a:fontRef>
        <a:schemeClr val="accent2">
          <a:lumOff val="21764"/>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chemeClr val="accent3"/>
          </a:solidFill>
        </a:fill>
      </a:tcStyle>
    </a:band2H>
    <a:firstCol>
      <a:tcTxStyle b="on" i="off">
        <a:fontRef idx="major">
          <a:schemeClr val="accent3"/>
        </a:fontRef>
        <a:schemeClr val="accent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chemeClr val="accent2">
            <a:lumOff val="21764"/>
          </a:schemeClr>
        </a:fontRef>
        <a:schemeClr val="accent2">
          <a:lumOff val="21764"/>
        </a:schemeClr>
      </a:tcTxStyle>
      <a:tcStyle>
        <a:tcBdr>
          <a:left>
            <a:ln w="12700" cap="flat">
              <a:noFill/>
              <a:miter lim="400000"/>
            </a:ln>
          </a:left>
          <a:right>
            <a:ln w="12700" cap="flat">
              <a:noFill/>
              <a:miter lim="400000"/>
            </a:ln>
          </a:right>
          <a:top>
            <a:ln w="50800" cap="flat">
              <a:solidFill>
                <a:schemeClr val="accent2">
                  <a:lumOff val="21764"/>
                </a:schemeClr>
              </a:solidFill>
              <a:prstDash val="solid"/>
              <a:round/>
            </a:ln>
          </a:top>
          <a:bottom>
            <a:ln w="25400" cap="flat">
              <a:solidFill>
                <a:schemeClr val="accent2">
                  <a:lumOff val="21764"/>
                </a:schemeClr>
              </a:solidFill>
              <a:prstDash val="solid"/>
              <a:round/>
            </a:ln>
          </a:bottom>
          <a:insideH>
            <a:ln w="12700" cap="flat">
              <a:noFill/>
              <a:miter lim="400000"/>
            </a:ln>
          </a:insideH>
          <a:insideV>
            <a:ln w="12700" cap="flat">
              <a:noFill/>
              <a:miter lim="400000"/>
            </a:ln>
          </a:insideV>
        </a:tcBdr>
        <a:fill>
          <a:solidFill>
            <a:schemeClr val="accent3"/>
          </a:solidFill>
        </a:fill>
      </a:tcStyle>
    </a:lastRow>
    <a:firstRow>
      <a:tcTxStyle b="on" i="off">
        <a:fontRef idx="major">
          <a:schemeClr val="accent3"/>
        </a:fontRef>
        <a:schemeClr val="accent3"/>
      </a:tcTxStyle>
      <a:tcStyle>
        <a:tcBdr>
          <a:left>
            <a:ln w="12700" cap="flat">
              <a:noFill/>
              <a:miter lim="400000"/>
            </a:ln>
          </a:left>
          <a:right>
            <a:ln w="12700" cap="flat">
              <a:noFill/>
              <a:miter lim="400000"/>
            </a:ln>
          </a:right>
          <a:top>
            <a:ln w="25400" cap="flat">
              <a:solidFill>
                <a:schemeClr val="accent2">
                  <a:lumOff val="21764"/>
                </a:schemeClr>
              </a:solidFill>
              <a:prstDash val="solid"/>
              <a:round/>
            </a:ln>
          </a:top>
          <a:bottom>
            <a:ln w="25400" cap="flat">
              <a:solidFill>
                <a:schemeClr val="accent2">
                  <a:lumOff val="21764"/>
                </a:schemeClr>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chemeClr val="accent2">
            <a:lumOff val="21764"/>
          </a:schemeClr>
        </a:fontRef>
        <a:schemeClr val="accent2">
          <a:lumOff val="21764"/>
        </a:schemeClr>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D0D0D0"/>
          </a:solidFill>
        </a:fill>
      </a:tcStyle>
    </a:wholeTbl>
    <a:band2H>
      <a:tcTxStyle/>
      <a:tcStyle>
        <a:tcBdr/>
        <a:fill>
          <a:solidFill>
            <a:srgbClr val="E9E9E9"/>
          </a:solidFill>
        </a:fill>
      </a:tcStyle>
    </a:band2H>
    <a:firstCol>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2">
              <a:lumOff val="21764"/>
            </a:schemeClr>
          </a:solidFill>
        </a:fill>
      </a:tcStyle>
    </a:firstCol>
    <a:la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381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2">
              <a:lumOff val="21764"/>
            </a:schemeClr>
          </a:solidFill>
        </a:fill>
      </a:tcStyle>
    </a:lastRow>
    <a:fir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381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2">
              <a:lumOff val="21764"/>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7" name="Shape 327"/>
          <p:cNvSpPr>
            <a:spLocks noGrp="1" noRot="1" noChangeAspect="1"/>
          </p:cNvSpPr>
          <p:nvPr>
            <p:ph type="sldImg"/>
          </p:nvPr>
        </p:nvSpPr>
        <p:spPr>
          <a:xfrm>
            <a:off x="1143000" y="685800"/>
            <a:ext cx="4572000" cy="3429000"/>
          </a:xfrm>
          <a:prstGeom prst="rect">
            <a:avLst/>
          </a:prstGeom>
        </p:spPr>
        <p:txBody>
          <a:bodyPr/>
          <a:lstStyle/>
          <a:p>
            <a:endParaRPr/>
          </a:p>
        </p:txBody>
      </p:sp>
      <p:sp>
        <p:nvSpPr>
          <p:cNvPr id="328" name="Shape 3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lvl1pPr defTabSz="457200">
              <a:defRPr sz="1200">
                <a:latin typeface="Calibri"/>
                <a:ea typeface="Calibri"/>
                <a:cs typeface="Calibri"/>
                <a:sym typeface="Calibri"/>
              </a:defRPr>
            </a:lvl1pPr>
          </a:lstStyle>
          <a:p>
            <a:r>
              <a:t>1973 the first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eb.stanford.edu/class/cs106ap/" TargetMode="External"/><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hyperlink" Target="https://sites.google.com/ku.edu.tr/comp125-spring2020/home" TargetMode="External"/><Relationship Id="rId4" Type="http://schemas.openxmlformats.org/officeDocument/2006/relationships/hyperlink" Target="https://compedu.stanford.edu/codeinplace/v1/#/course"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3"/>
            <a:ext cx="8520601" cy="2052603"/>
          </a:xfrm>
          <a:prstGeom prst="rect">
            <a:avLst/>
          </a:prstGeom>
        </p:spPr>
        <p:txBody>
          <a:bodyPr anchor="b"/>
          <a:lstStyle>
            <a:lvl1pPr algn="ctr">
              <a:defRPr sz="5200" b="1">
                <a:solidFill>
                  <a:srgbClr val="000000"/>
                </a:solidFill>
              </a:defRPr>
            </a:lvl1pPr>
          </a:lstStyle>
          <a:p>
            <a:r>
              <a:t>Title Text</a:t>
            </a:r>
          </a:p>
        </p:txBody>
      </p:sp>
      <p:sp>
        <p:nvSpPr>
          <p:cNvPr id="12" name="Body Level One…"/>
          <p:cNvSpPr txBox="1">
            <a:spLocks noGrp="1"/>
          </p:cNvSpPr>
          <p:nvPr>
            <p:ph type="body" sz="quarter" idx="1"/>
          </p:nvPr>
        </p:nvSpPr>
        <p:spPr>
          <a:xfrm>
            <a:off x="311698" y="2834125"/>
            <a:ext cx="8520603" cy="792602"/>
          </a:xfrm>
          <a:prstGeom prst="rect">
            <a:avLst/>
          </a:prstGeom>
        </p:spPr>
        <p:txBody>
          <a:bodyPr/>
          <a:lstStyle>
            <a:lvl1pPr marL="228600" indent="-114300" algn="ctr">
              <a:lnSpc>
                <a:spcPct val="100000"/>
              </a:lnSpc>
              <a:buClrTx/>
              <a:buSzTx/>
              <a:buFontTx/>
              <a:buNone/>
              <a:defRPr sz="2800">
                <a:solidFill>
                  <a:schemeClr val="accent3"/>
                </a:solidFill>
              </a:defRPr>
            </a:lvl1pPr>
            <a:lvl2pPr marL="228600" indent="114300" algn="ctr">
              <a:lnSpc>
                <a:spcPct val="100000"/>
              </a:lnSpc>
              <a:buClrTx/>
              <a:buSzTx/>
              <a:buFontTx/>
              <a:buNone/>
              <a:defRPr sz="2800">
                <a:solidFill>
                  <a:schemeClr val="accent3"/>
                </a:solidFill>
              </a:defRPr>
            </a:lvl2pPr>
            <a:lvl3pPr marL="228600" indent="114300" algn="ctr">
              <a:lnSpc>
                <a:spcPct val="100000"/>
              </a:lnSpc>
              <a:buClrTx/>
              <a:buSzTx/>
              <a:buFontTx/>
              <a:buNone/>
              <a:defRPr sz="2800">
                <a:solidFill>
                  <a:schemeClr val="accent3"/>
                </a:solidFill>
              </a:defRPr>
            </a:lvl3pPr>
            <a:lvl4pPr marL="228600" indent="114300" algn="ctr">
              <a:lnSpc>
                <a:spcPct val="100000"/>
              </a:lnSpc>
              <a:buClrTx/>
              <a:buSzTx/>
              <a:buFontTx/>
              <a:buNone/>
              <a:defRPr sz="2800">
                <a:solidFill>
                  <a:schemeClr val="accent3"/>
                </a:solidFill>
              </a:defRPr>
            </a:lvl4pPr>
            <a:lvl5pPr marL="228600" indent="114300" algn="ctr">
              <a:lnSpc>
                <a:spcPct val="100000"/>
              </a:lnSpc>
              <a:buClrTx/>
              <a:buSzTx/>
              <a:buFontTx/>
              <a:buNone/>
              <a:defRPr sz="28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2" name="Title Text"/>
          <p:cNvSpPr txBox="1">
            <a:spLocks noGrp="1"/>
          </p:cNvSpPr>
          <p:nvPr>
            <p:ph type="title"/>
          </p:nvPr>
        </p:nvSpPr>
        <p:spPr>
          <a:xfrm>
            <a:off x="311698" y="1106125"/>
            <a:ext cx="8520603" cy="1963500"/>
          </a:xfrm>
          <a:prstGeom prst="rect">
            <a:avLst/>
          </a:prstGeom>
        </p:spPr>
        <p:txBody>
          <a:bodyPr anchor="b"/>
          <a:lstStyle>
            <a:lvl1pPr algn="ctr">
              <a:defRPr sz="12000">
                <a:latin typeface="Proxima Nova Semibold"/>
                <a:ea typeface="Proxima Nova Semibold"/>
                <a:cs typeface="Proxima Nova Semibold"/>
                <a:sym typeface="Proxima Nova Semibold"/>
              </a:defRPr>
            </a:lvl1pPr>
          </a:lstStyle>
          <a:p>
            <a:r>
              <a:t>Title Text</a:t>
            </a:r>
          </a:p>
        </p:txBody>
      </p:sp>
      <p:sp>
        <p:nvSpPr>
          <p:cNvPr id="93" name="Body Level One…"/>
          <p:cNvSpPr txBox="1">
            <a:spLocks noGrp="1"/>
          </p:cNvSpPr>
          <p:nvPr>
            <p:ph type="body" sz="half" idx="1"/>
          </p:nvPr>
        </p:nvSpPr>
        <p:spPr>
          <a:xfrm>
            <a:off x="311698" y="3152225"/>
            <a:ext cx="8520603"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4" name="Google Shape;50;p11"/>
          <p:cNvSpPr/>
          <p:nvPr/>
        </p:nvSpPr>
        <p:spPr>
          <a:xfrm>
            <a:off x="0" y="4848025"/>
            <a:ext cx="9144000" cy="295502"/>
          </a:xfrm>
          <a:prstGeom prst="rect">
            <a:avLst/>
          </a:prstGeom>
          <a:solidFill>
            <a:schemeClr val="accent3"/>
          </a:solidFill>
          <a:ln w="12700">
            <a:miter lim="400000"/>
          </a:ln>
        </p:spPr>
        <p:txBody>
          <a:bodyPr lIns="45718" tIns="45718" rIns="45718" bIns="45718" anchor="ctr"/>
          <a:lstStyle/>
          <a:p>
            <a:pPr>
              <a:defRPr>
                <a:solidFill>
                  <a:srgbClr val="000000"/>
                </a:solidFill>
                <a:latin typeface="Proxima Nova"/>
                <a:ea typeface="Proxima Nova"/>
                <a:cs typeface="Proxima Nova"/>
                <a:sym typeface="Proxima Nova"/>
              </a:defRPr>
            </a:pPr>
            <a:endParaRPr/>
          </a:p>
        </p:txBody>
      </p:sp>
      <p:sp>
        <p:nvSpPr>
          <p:cNvPr id="95" name="Slide Number"/>
          <p:cNvSpPr txBox="1">
            <a:spLocks noGrp="1"/>
          </p:cNvSpPr>
          <p:nvPr>
            <p:ph type="sldNum" sz="quarter" idx="2"/>
          </p:nvPr>
        </p:nvSpPr>
        <p:spPr>
          <a:xfrm>
            <a:off x="8704832" y="4692392"/>
            <a:ext cx="316326" cy="335249"/>
          </a:xfrm>
          <a:prstGeom prst="rect">
            <a:avLst/>
          </a:prstGeom>
        </p:spPr>
        <p:txBody>
          <a:bodyPr/>
          <a:lstStyle>
            <a:lvl1pPr>
              <a:defRPr>
                <a:latin typeface="Proxima Nova"/>
                <a:ea typeface="Proxima Nova"/>
                <a:cs typeface="Proxima Nova"/>
                <a:sym typeface="Proxima Nova"/>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2" name="Title Text"/>
          <p:cNvSpPr txBox="1">
            <a:spLocks noGrp="1"/>
          </p:cNvSpPr>
          <p:nvPr>
            <p:ph type="title"/>
          </p:nvPr>
        </p:nvSpPr>
        <p:spPr>
          <a:prstGeom prst="rect">
            <a:avLst/>
          </a:prstGeom>
        </p:spPr>
        <p:txBody>
          <a:bodyPr/>
          <a:lstStyle>
            <a:lvl1pPr>
              <a:defRPr>
                <a:solidFill>
                  <a:srgbClr val="000000"/>
                </a:solidFill>
                <a:latin typeface="+mn-lt"/>
                <a:ea typeface="+mn-ea"/>
                <a:cs typeface="+mn-cs"/>
                <a:sym typeface="Arial"/>
              </a:defRPr>
            </a:lvl1pPr>
          </a:lstStyle>
          <a:p>
            <a:r>
              <a:t>Title Text</a:t>
            </a:r>
          </a:p>
        </p:txBody>
      </p:sp>
      <p:sp>
        <p:nvSpPr>
          <p:cNvPr id="103" name="Body Level One…"/>
          <p:cNvSpPr txBox="1">
            <a:spLocks noGrp="1"/>
          </p:cNvSpPr>
          <p:nvPr>
            <p:ph type="body" idx="1"/>
          </p:nvPr>
        </p:nvSpPr>
        <p:spPr>
          <a:prstGeom prst="rect">
            <a:avLst/>
          </a:prstGeom>
        </p:spPr>
        <p:txBody>
          <a:bodyPr/>
          <a:lstStyle>
            <a:lvl1pPr marL="257175" indent="-257175">
              <a:buClrTx/>
              <a:buFont typeface="Arial"/>
              <a:buChar char="•"/>
              <a:defRPr>
                <a:solidFill>
                  <a:srgbClr val="000000"/>
                </a:solidFill>
                <a:latin typeface="+mn-lt"/>
                <a:ea typeface="+mn-ea"/>
                <a:cs typeface="+mn-cs"/>
                <a:sym typeface="Arial"/>
              </a:defRPr>
            </a:lvl1pPr>
            <a:lvl2pPr marL="618445" indent="-275545">
              <a:buClrTx/>
              <a:buFont typeface="Arial"/>
              <a:buChar char="•"/>
              <a:defRPr>
                <a:solidFill>
                  <a:srgbClr val="000000"/>
                </a:solidFill>
                <a:latin typeface="+mn-lt"/>
                <a:ea typeface="+mn-ea"/>
                <a:cs typeface="+mn-cs"/>
                <a:sym typeface="Arial"/>
              </a:defRPr>
            </a:lvl2pPr>
            <a:lvl3pPr marL="906234" indent="-220434">
              <a:buClrTx/>
              <a:buFont typeface="Arial"/>
              <a:buChar char="•"/>
              <a:defRPr>
                <a:solidFill>
                  <a:srgbClr val="000000"/>
                </a:solidFill>
                <a:latin typeface="+mn-lt"/>
                <a:ea typeface="+mn-ea"/>
                <a:cs typeface="+mn-cs"/>
                <a:sym typeface="Arial"/>
              </a:defRPr>
            </a:lvl3pPr>
            <a:lvl4pPr marL="1249134" indent="-220434">
              <a:buClrTx/>
              <a:buFont typeface="Arial"/>
              <a:buChar char="•"/>
              <a:defRPr>
                <a:solidFill>
                  <a:srgbClr val="000000"/>
                </a:solidFill>
                <a:latin typeface="+mn-lt"/>
                <a:ea typeface="+mn-ea"/>
                <a:cs typeface="+mn-cs"/>
                <a:sym typeface="Arial"/>
              </a:defRPr>
            </a:lvl4pPr>
            <a:lvl5pPr marL="1592034" indent="-220434">
              <a:buClrTx/>
              <a:buFont typeface="Arial"/>
              <a:buChar char="•"/>
              <a:defRPr>
                <a:solidFill>
                  <a:srgbClr val="000000"/>
                </a:solidFill>
                <a:latin typeface="+mn-lt"/>
                <a:ea typeface="+mn-ea"/>
                <a:cs typeface="+mn-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 name="Image"/>
          <p:cNvSpPr>
            <a:spLocks noGrp="1"/>
          </p:cNvSpPr>
          <p:nvPr>
            <p:ph type="pic" sz="half" idx="21"/>
          </p:nvPr>
        </p:nvSpPr>
        <p:spPr>
          <a:xfrm>
            <a:off x="2395389" y="502295"/>
            <a:ext cx="4353224" cy="2906615"/>
          </a:xfrm>
          <a:prstGeom prst="rect">
            <a:avLst/>
          </a:prstGeom>
        </p:spPr>
        <p:txBody>
          <a:bodyPr lIns="91439" tIns="45719" rIns="91439" bIns="45719">
            <a:noAutofit/>
          </a:bodyPr>
          <a:lstStyle/>
          <a:p>
            <a:endParaRPr/>
          </a:p>
        </p:txBody>
      </p:sp>
      <p:sp>
        <p:nvSpPr>
          <p:cNvPr id="112" name="Title Text"/>
          <p:cNvSpPr txBox="1">
            <a:spLocks noGrp="1"/>
          </p:cNvSpPr>
          <p:nvPr>
            <p:ph type="title"/>
          </p:nvPr>
        </p:nvSpPr>
        <p:spPr>
          <a:xfrm>
            <a:off x="2114102" y="3683496"/>
            <a:ext cx="4915796" cy="649637"/>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r>
              <a:t>Title Text</a:t>
            </a:r>
          </a:p>
        </p:txBody>
      </p:sp>
      <p:sp>
        <p:nvSpPr>
          <p:cNvPr id="113" name="Body Level One…"/>
          <p:cNvSpPr txBox="1">
            <a:spLocks noGrp="1"/>
          </p:cNvSpPr>
          <p:nvPr>
            <p:ph type="body" sz="quarter" idx="1"/>
          </p:nvPr>
        </p:nvSpPr>
        <p:spPr>
          <a:xfrm>
            <a:off x="2114102" y="4326432"/>
            <a:ext cx="4915796" cy="341563"/>
          </a:xfrm>
          <a:prstGeom prst="rect">
            <a:avLst/>
          </a:prstGeom>
        </p:spPr>
        <p:txBody>
          <a:bodyPr lIns="34289" tIns="34289" rIns="34289" bIns="34289"/>
          <a:lstStyle>
            <a:lvl1pPr marL="0" indent="0" algn="ctr" defTabSz="342900">
              <a:lnSpc>
                <a:spcPct val="100000"/>
              </a:lnSpc>
              <a:buClrTx/>
              <a:buSzTx/>
              <a:buFontTx/>
              <a:buNone/>
              <a:defRPr sz="1600">
                <a:solidFill>
                  <a:srgbClr val="C8AF7B"/>
                </a:solidFill>
                <a:effectLst>
                  <a:outerShdw blurRad="25400" dist="12700" dir="16200000" rotWithShape="0">
                    <a:srgbClr val="000000">
                      <a:alpha val="48000"/>
                    </a:srgbClr>
                  </a:outerShdw>
                </a:effectLst>
                <a:latin typeface="Calibri"/>
                <a:ea typeface="Calibri"/>
                <a:cs typeface="Calibri"/>
                <a:sym typeface="Calibri"/>
              </a:defRPr>
            </a:lvl1pPr>
            <a:lvl2pPr marL="0" indent="0" algn="ctr" defTabSz="342900">
              <a:lnSpc>
                <a:spcPct val="100000"/>
              </a:lnSpc>
              <a:buClrTx/>
              <a:buSzTx/>
              <a:buFontTx/>
              <a:buNone/>
              <a:defRPr sz="1600">
                <a:solidFill>
                  <a:srgbClr val="C8AF7B"/>
                </a:solidFill>
                <a:effectLst>
                  <a:outerShdw blurRad="25400" dist="12700" dir="16200000" rotWithShape="0">
                    <a:srgbClr val="000000">
                      <a:alpha val="48000"/>
                    </a:srgbClr>
                  </a:outerShdw>
                </a:effectLst>
                <a:latin typeface="Calibri"/>
                <a:ea typeface="Calibri"/>
                <a:cs typeface="Calibri"/>
                <a:sym typeface="Calibri"/>
              </a:defRPr>
            </a:lvl2pPr>
            <a:lvl3pPr marL="0" indent="0" algn="ctr" defTabSz="342900">
              <a:lnSpc>
                <a:spcPct val="100000"/>
              </a:lnSpc>
              <a:buClrTx/>
              <a:buSzTx/>
              <a:buFontTx/>
              <a:buNone/>
              <a:defRPr sz="1600">
                <a:solidFill>
                  <a:srgbClr val="C8AF7B"/>
                </a:solidFill>
                <a:effectLst>
                  <a:outerShdw blurRad="25400" dist="12700" dir="16200000" rotWithShape="0">
                    <a:srgbClr val="000000">
                      <a:alpha val="48000"/>
                    </a:srgbClr>
                  </a:outerShdw>
                </a:effectLst>
                <a:latin typeface="Calibri"/>
                <a:ea typeface="Calibri"/>
                <a:cs typeface="Calibri"/>
                <a:sym typeface="Calibri"/>
              </a:defRPr>
            </a:lvl3pPr>
            <a:lvl4pPr marL="0" indent="0" algn="ctr" defTabSz="342900">
              <a:lnSpc>
                <a:spcPct val="100000"/>
              </a:lnSpc>
              <a:buClrTx/>
              <a:buSzTx/>
              <a:buFontTx/>
              <a:buNone/>
              <a:defRPr sz="1600">
                <a:solidFill>
                  <a:srgbClr val="C8AF7B"/>
                </a:solidFill>
                <a:effectLst>
                  <a:outerShdw blurRad="25400" dist="12700" dir="16200000" rotWithShape="0">
                    <a:srgbClr val="000000">
                      <a:alpha val="48000"/>
                    </a:srgbClr>
                  </a:outerShdw>
                </a:effectLst>
                <a:latin typeface="Calibri"/>
                <a:ea typeface="Calibri"/>
                <a:cs typeface="Calibri"/>
                <a:sym typeface="Calibri"/>
              </a:defRPr>
            </a:lvl4pPr>
            <a:lvl5pPr marL="0" indent="0" algn="ctr" defTabSz="342900">
              <a:lnSpc>
                <a:spcPct val="100000"/>
              </a:lnSpc>
              <a:buClrTx/>
              <a:buSzTx/>
              <a:buFontTx/>
              <a:buNone/>
              <a:defRPr sz="1600">
                <a:solidFill>
                  <a:srgbClr val="C8AF7B"/>
                </a:solidFill>
                <a:effectLst>
                  <a:outerShdw blurRad="25400" dist="12700" dir="16200000" rotWithShape="0">
                    <a:srgbClr val="000000">
                      <a:alpha val="48000"/>
                    </a:srgbClr>
                  </a:outerShdw>
                </a:effectLst>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4" name="Adopted from Stanford Uni’s CS106ap course slides by Kylie Jue and Sonja Johnson-Yu and Code in Place by Piech and Sahami; Koca Uni’s Comp125 course by Ayca Tuzmen"/>
          <p:cNvSpPr txBox="1"/>
          <p:nvPr/>
        </p:nvSpPr>
        <p:spPr>
          <a:xfrm>
            <a:off x="-206074" y="4767171"/>
            <a:ext cx="8101535" cy="212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6" tIns="25716" rIns="25716" bIns="25716">
            <a:normAutofit/>
          </a:bodyPr>
          <a:lstStyle/>
          <a:p>
            <a:pPr lvl="2" indent="914400" defTabSz="257175">
              <a:spcBef>
                <a:spcPts val="100"/>
              </a:spcBef>
              <a:defRPr sz="700">
                <a:solidFill>
                  <a:srgbClr val="C0504D"/>
                </a:solidFill>
                <a:latin typeface="Calibri"/>
                <a:ea typeface="Calibri"/>
                <a:cs typeface="Calibri"/>
                <a:sym typeface="Calibri"/>
              </a:defRPr>
            </a:pPr>
            <a:r>
              <a:t>Adopted from Stanford Uni’s </a:t>
            </a:r>
            <a:r>
              <a:rPr u="sng">
                <a:solidFill>
                  <a:srgbClr val="0000FF"/>
                </a:solidFill>
                <a:uFill>
                  <a:solidFill>
                    <a:srgbClr val="0000FF"/>
                  </a:solidFill>
                </a:uFill>
                <a:hlinkClick r:id="rId3"/>
              </a:rPr>
              <a:t>CS106ap course slides by Kylie Jue and Sonja Johnson-Yu</a:t>
            </a:r>
            <a:r>
              <a:t> and </a:t>
            </a:r>
            <a:r>
              <a:rPr u="sng">
                <a:solidFill>
                  <a:srgbClr val="0000FF"/>
                </a:solidFill>
                <a:uFill>
                  <a:solidFill>
                    <a:srgbClr val="0000FF"/>
                  </a:solidFill>
                </a:uFill>
                <a:hlinkClick r:id="rId4"/>
              </a:rPr>
              <a:t>Code in Place by Piech and Sahami</a:t>
            </a:r>
            <a:r>
              <a:t>; Koca Uni’s </a:t>
            </a:r>
            <a:r>
              <a:rPr u="sng">
                <a:solidFill>
                  <a:srgbClr val="0000FF"/>
                </a:solidFill>
                <a:uFill>
                  <a:solidFill>
                    <a:srgbClr val="0000FF"/>
                  </a:solidFill>
                </a:uFill>
                <a:hlinkClick r:id="rId5"/>
              </a:rPr>
              <a:t>Comp125 course by Ayca Tuzmen</a:t>
            </a:r>
          </a:p>
        </p:txBody>
      </p:sp>
      <p:sp>
        <p:nvSpPr>
          <p:cNvPr id="115" name="Slide Number"/>
          <p:cNvSpPr txBox="1">
            <a:spLocks noGrp="1"/>
          </p:cNvSpPr>
          <p:nvPr>
            <p:ph type="sldNum" sz="quarter" idx="2"/>
          </p:nvPr>
        </p:nvSpPr>
        <p:spPr>
          <a:xfrm>
            <a:off x="7460960" y="4812658"/>
            <a:ext cx="197141" cy="183053"/>
          </a:xfrm>
          <a:prstGeom prst="rect">
            <a:avLst/>
          </a:prstGeom>
        </p:spPr>
        <p:txBody>
          <a:bodyPr lIns="34289" tIns="34289" rIns="34289" bIns="34289"/>
          <a:lstStyle>
            <a:lvl1pPr defTabSz="342900">
              <a:defRPr sz="900" i="1">
                <a:solidFill>
                  <a:srgbClr val="F4E1B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2" name="Slide Number"/>
          <p:cNvSpPr txBox="1">
            <a:spLocks noGrp="1"/>
          </p:cNvSpPr>
          <p:nvPr>
            <p:ph type="sldNum" sz="quarter" idx="2"/>
          </p:nvPr>
        </p:nvSpPr>
        <p:spPr>
          <a:xfrm>
            <a:off x="7435560" y="4683917"/>
            <a:ext cx="222541" cy="204125"/>
          </a:xfrm>
          <a:prstGeom prst="rect">
            <a:avLst/>
          </a:prstGeom>
        </p:spPr>
        <p:txBody>
          <a:bodyPr lIns="34289" tIns="34289" rIns="34289" bIns="34289" anchor="t"/>
          <a:lstStyle>
            <a:lvl1pPr defTabSz="685800">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9" name="Slide Number"/>
          <p:cNvSpPr txBox="1">
            <a:spLocks noGrp="1"/>
          </p:cNvSpPr>
          <p:nvPr>
            <p:ph type="sldNum" sz="quarter" idx="2"/>
          </p:nvPr>
        </p:nvSpPr>
        <p:spPr>
          <a:xfrm>
            <a:off x="7435560" y="4683917"/>
            <a:ext cx="222541" cy="204125"/>
          </a:xfrm>
          <a:prstGeom prst="rect">
            <a:avLst/>
          </a:prstGeom>
        </p:spPr>
        <p:txBody>
          <a:bodyPr lIns="34289" tIns="34289" rIns="34289" bIns="34289" anchor="t"/>
          <a:lstStyle>
            <a:lvl1pPr defTabSz="685800">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6" name="Slide Number"/>
          <p:cNvSpPr txBox="1">
            <a:spLocks noGrp="1"/>
          </p:cNvSpPr>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43" name="Slide Number"/>
          <p:cNvSpPr txBox="1">
            <a:spLocks noGrp="1"/>
          </p:cNvSpPr>
          <p:nvPr>
            <p:ph type="sldNum" sz="quarter" idx="2"/>
          </p:nvPr>
        </p:nvSpPr>
        <p:spPr>
          <a:xfrm>
            <a:off x="7435560" y="4683917"/>
            <a:ext cx="222541" cy="204125"/>
          </a:xfrm>
          <a:prstGeom prst="rect">
            <a:avLst/>
          </a:prstGeom>
        </p:spPr>
        <p:txBody>
          <a:bodyPr lIns="34289" tIns="34289" rIns="34289" bIns="34289" anchor="t"/>
          <a:lstStyle>
            <a:lvl1pPr defTabSz="685800">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50" name="Title Text"/>
          <p:cNvSpPr txBox="1">
            <a:spLocks noGrp="1"/>
          </p:cNvSpPr>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r>
              <a:t>Title Text</a:t>
            </a:r>
          </a:p>
        </p:txBody>
      </p:sp>
      <p:sp>
        <p:nvSpPr>
          <p:cNvPr id="151" name="Body Level One…"/>
          <p:cNvSpPr txBox="1">
            <a:spLocks noGrp="1"/>
          </p:cNvSpPr>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2" name="Slide Number"/>
          <p:cNvSpPr txBox="1">
            <a:spLocks noGrp="1"/>
          </p:cNvSpPr>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r>
              <a:t>Title Text</a:t>
            </a:r>
          </a:p>
        </p:txBody>
      </p:sp>
      <p:sp>
        <p:nvSpPr>
          <p:cNvPr id="160" name="Body Level One…"/>
          <p:cNvSpPr txBox="1">
            <a:spLocks noGrp="1"/>
          </p:cNvSpPr>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1" name="Slide Number"/>
          <p:cNvSpPr txBox="1">
            <a:spLocks noGrp="1"/>
          </p:cNvSpPr>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68" name="Title Text"/>
          <p:cNvSpPr txBox="1">
            <a:spLocks noGrp="1"/>
          </p:cNvSpPr>
          <p:nvPr>
            <p:ph type="title"/>
          </p:nvPr>
        </p:nvSpPr>
        <p:spPr>
          <a:xfrm>
            <a:off x="1543050" y="400050"/>
            <a:ext cx="6115050" cy="457200"/>
          </a:xfrm>
          <a:prstGeom prst="rect">
            <a:avLst/>
          </a:prstGeom>
        </p:spPr>
        <p:txBody>
          <a:bodyPr lIns="34528" tIns="34528" rIns="34528" bIns="34528" anchor="ctr"/>
          <a:lstStyle>
            <a:lvl1pPr defTabSz="685800">
              <a:lnSpc>
                <a:spcPct val="70000"/>
              </a:lnSpc>
              <a:defRPr sz="3000" b="1">
                <a:solidFill>
                  <a:srgbClr val="000099"/>
                </a:solidFill>
                <a:latin typeface="+mj-lt"/>
                <a:ea typeface="+mj-ea"/>
                <a:cs typeface="+mj-cs"/>
                <a:sym typeface="Helvetica"/>
              </a:defRPr>
            </a:lvl1pPr>
          </a:lstStyle>
          <a:p>
            <a:r>
              <a:t>Title Text</a:t>
            </a:r>
          </a:p>
        </p:txBody>
      </p:sp>
      <p:sp>
        <p:nvSpPr>
          <p:cNvPr id="169" name="Body Level One…"/>
          <p:cNvSpPr txBox="1">
            <a:spLocks noGrp="1"/>
          </p:cNvSpPr>
          <p:nvPr>
            <p:ph type="body" idx="1"/>
          </p:nvPr>
        </p:nvSpPr>
        <p:spPr>
          <a:xfrm>
            <a:off x="1543050" y="857250"/>
            <a:ext cx="6286500" cy="3886200"/>
          </a:xfrm>
          <a:prstGeom prst="rect">
            <a:avLst/>
          </a:prstGeom>
        </p:spPr>
        <p:txBody>
          <a:bodyPr lIns="34528" tIns="34528" rIns="34528" bIns="34528"/>
          <a:lstStyle>
            <a:lvl1pPr marL="254000" indent="-254000" defTabSz="685800">
              <a:lnSpc>
                <a:spcPct val="100000"/>
              </a:lnSpc>
              <a:spcBef>
                <a:spcPts val="400"/>
              </a:spcBef>
              <a:buClr>
                <a:srgbClr val="FFCC00"/>
              </a:buClr>
              <a:buSzPct val="75000"/>
              <a:buChar char="u"/>
              <a:defRPr sz="2000">
                <a:solidFill>
                  <a:srgbClr val="3366FF"/>
                </a:solidFill>
                <a:latin typeface="+mj-lt"/>
                <a:ea typeface="+mj-ea"/>
                <a:cs typeface="+mj-cs"/>
                <a:sym typeface="Helvetica"/>
              </a:defRPr>
            </a:lvl1pPr>
            <a:lvl2pPr marL="0" indent="0" defTabSz="685800">
              <a:lnSpc>
                <a:spcPct val="100000"/>
              </a:lnSpc>
              <a:spcBef>
                <a:spcPts val="400"/>
              </a:spcBef>
              <a:buClr>
                <a:srgbClr val="FFCC00"/>
              </a:buClr>
              <a:buSzTx/>
              <a:buNone/>
              <a:defRPr sz="2000">
                <a:solidFill>
                  <a:srgbClr val="3366FF"/>
                </a:solidFill>
                <a:latin typeface="+mj-lt"/>
                <a:ea typeface="+mj-ea"/>
                <a:cs typeface="+mj-cs"/>
                <a:sym typeface="Helvetica"/>
              </a:defRPr>
            </a:lvl2pPr>
            <a:lvl3pPr marL="1168400" indent="-254000" defTabSz="685800">
              <a:lnSpc>
                <a:spcPct val="100000"/>
              </a:lnSpc>
              <a:spcBef>
                <a:spcPts val="400"/>
              </a:spcBef>
              <a:buClr>
                <a:srgbClr val="FFCC00"/>
              </a:buClr>
              <a:buSzPct val="65000"/>
              <a:buChar char="F"/>
              <a:defRPr sz="2000">
                <a:solidFill>
                  <a:srgbClr val="3366FF"/>
                </a:solidFill>
                <a:latin typeface="+mj-lt"/>
                <a:ea typeface="+mj-ea"/>
                <a:cs typeface="+mj-cs"/>
                <a:sym typeface="Helvetica"/>
              </a:defRPr>
            </a:lvl3pPr>
            <a:lvl4pPr marL="1625600" indent="-254000" defTabSz="685800">
              <a:lnSpc>
                <a:spcPct val="100000"/>
              </a:lnSpc>
              <a:spcBef>
                <a:spcPts val="400"/>
              </a:spcBef>
              <a:buClr>
                <a:srgbClr val="FFCC00"/>
              </a:buClr>
              <a:buSzPct val="100000"/>
              <a:buChar char="•"/>
              <a:defRPr sz="2000">
                <a:solidFill>
                  <a:srgbClr val="3366FF"/>
                </a:solidFill>
                <a:latin typeface="+mj-lt"/>
                <a:ea typeface="+mj-ea"/>
                <a:cs typeface="+mj-cs"/>
                <a:sym typeface="Helvetica"/>
              </a:defRPr>
            </a:lvl4pPr>
            <a:lvl5pPr marL="2082800" indent="-254000" defTabSz="685800">
              <a:lnSpc>
                <a:spcPct val="100000"/>
              </a:lnSpc>
              <a:spcBef>
                <a:spcPts val="400"/>
              </a:spcBef>
              <a:buClr>
                <a:srgbClr val="FFCC00"/>
              </a:buClr>
              <a:buSzPct val="100000"/>
              <a:buChar char="–"/>
              <a:defRPr sz="2000">
                <a:solidFill>
                  <a:srgbClr val="3366FF"/>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70" name="Slide Number"/>
          <p:cNvSpPr txBox="1">
            <a:spLocks noGrp="1"/>
          </p:cNvSpPr>
          <p:nvPr>
            <p:ph type="sldNum" sz="quarter" idx="2"/>
          </p:nvPr>
        </p:nvSpPr>
        <p:spPr>
          <a:xfrm>
            <a:off x="7606532" y="4832746"/>
            <a:ext cx="223020" cy="221458"/>
          </a:xfrm>
          <a:prstGeom prst="rect">
            <a:avLst/>
          </a:prstGeom>
        </p:spPr>
        <p:txBody>
          <a:bodyPr lIns="34528" tIns="34528" rIns="34528" bIns="34528"/>
          <a:lstStyle>
            <a:lvl1pPr defTabSz="342900">
              <a:defRPr>
                <a:solidFill>
                  <a:srgbClr val="FFCC00"/>
                </a:solidFill>
                <a:latin typeface="+mj-lt"/>
                <a:ea typeface="+mj-ea"/>
                <a:cs typeface="+mj-cs"/>
                <a:sym typeface="Helvetica"/>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bg>
      <p:bgPr>
        <a:solidFill>
          <a:schemeClr val="accent3"/>
        </a:solidFill>
        <a:effectLst/>
      </p:bgPr>
    </p:bg>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8" y="2150848"/>
            <a:ext cx="8520603" cy="841802"/>
          </a:xfrm>
          <a:prstGeom prst="rect">
            <a:avLst/>
          </a:prstGeom>
        </p:spPr>
        <p:txBody>
          <a:bodyPr anchor="ctr"/>
          <a:lstStyle>
            <a:lvl1pPr algn="ctr">
              <a:defRPr sz="4800">
                <a:solidFill>
                  <a:srgbClr val="FFFFFF"/>
                </a:solidFill>
              </a:defRPr>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57350" y="1597817"/>
            <a:ext cx="5829300" cy="110252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r>
              <a:t>Title Text</a:t>
            </a:r>
          </a:p>
        </p:txBody>
      </p:sp>
      <p:sp>
        <p:nvSpPr>
          <p:cNvPr id="178"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1pPr>
            <a:lvl2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2pPr>
            <a:lvl3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3pPr>
            <a:lvl4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4pPr>
            <a:lvl5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r>
              <a:t>Title Text</a:t>
            </a:r>
          </a:p>
        </p:txBody>
      </p:sp>
      <p:sp>
        <p:nvSpPr>
          <p:cNvPr id="187" name="Body Level One…"/>
          <p:cNvSpPr txBox="1">
            <a:spLocks noGrp="1"/>
          </p:cNvSpPr>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8" name="Slide Number"/>
          <p:cNvSpPr txBox="1">
            <a:spLocks noGrp="1"/>
          </p:cNvSpPr>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95" name="Copyright © 2018 Pearson Education, Ltd."/>
          <p:cNvSpPr txBox="1"/>
          <p:nvPr/>
        </p:nvSpPr>
        <p:spPr>
          <a:xfrm>
            <a:off x="1940480" y="4862988"/>
            <a:ext cx="1988822" cy="182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b">
            <a:spAutoFit/>
          </a:bodyPr>
          <a:lstStyle>
            <a:lvl1pPr algn="r" defTabSz="685800">
              <a:spcBef>
                <a:spcPts val="400"/>
              </a:spcBef>
              <a:defRPr sz="700">
                <a:solidFill>
                  <a:srgbClr val="000000"/>
                </a:solidFill>
                <a:latin typeface="Century Gothic"/>
                <a:ea typeface="Century Gothic"/>
                <a:cs typeface="Century Gothic"/>
                <a:sym typeface="Century Gothic"/>
              </a:defRPr>
            </a:lvl1pPr>
          </a:lstStyle>
          <a:p>
            <a:r>
              <a:t>Copyright © 2018 Pearson Education, Ltd. </a:t>
            </a:r>
          </a:p>
        </p:txBody>
      </p:sp>
      <p:pic>
        <p:nvPicPr>
          <p:cNvPr id="196" name="image.png" descr="image.png"/>
          <p:cNvPicPr>
            <a:picLocks noChangeAspect="1"/>
          </p:cNvPicPr>
          <p:nvPr/>
        </p:nvPicPr>
        <p:blipFill>
          <a:blip r:embed="rId2"/>
          <a:stretch>
            <a:fillRect/>
          </a:stretch>
        </p:blipFill>
        <p:spPr>
          <a:xfrm>
            <a:off x="1225153" y="4839889"/>
            <a:ext cx="628652" cy="192883"/>
          </a:xfrm>
          <a:prstGeom prst="rect">
            <a:avLst/>
          </a:prstGeom>
          <a:ln w="12700">
            <a:miter lim="400000"/>
          </a:ln>
        </p:spPr>
      </p:pic>
      <p:sp>
        <p:nvSpPr>
          <p:cNvPr id="197" name="Slide Number"/>
          <p:cNvSpPr txBox="1">
            <a:spLocks noGrp="1"/>
          </p:cNvSpPr>
          <p:nvPr>
            <p:ph type="sldNum" sz="quarter" idx="2"/>
          </p:nvPr>
        </p:nvSpPr>
        <p:spPr>
          <a:xfrm>
            <a:off x="7435560" y="4683917"/>
            <a:ext cx="222541" cy="204125"/>
          </a:xfrm>
          <a:prstGeom prst="rect">
            <a:avLst/>
          </a:prstGeom>
        </p:spPr>
        <p:txBody>
          <a:bodyPr lIns="34289" tIns="34289" rIns="34289" bIns="34289" anchor="t"/>
          <a:lstStyle>
            <a:lvl1pPr defTabSz="685800">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04" name="Title Text"/>
          <p:cNvSpPr txBox="1">
            <a:spLocks noGrp="1"/>
          </p:cNvSpPr>
          <p:nvPr>
            <p:ph type="title"/>
          </p:nvPr>
        </p:nvSpPr>
        <p:spPr>
          <a:prstGeom prst="rect">
            <a:avLst/>
          </a:prstGeom>
        </p:spPr>
        <p:txBody>
          <a:bodyPr/>
          <a:lstStyle/>
          <a:p>
            <a:r>
              <a:t>Title Text</a:t>
            </a:r>
          </a:p>
        </p:txBody>
      </p:sp>
      <p:sp>
        <p:nvSpPr>
          <p:cNvPr id="20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6" name="Google Shape;20;p4"/>
          <p:cNvSpPr/>
          <p:nvPr/>
        </p:nvSpPr>
        <p:spPr>
          <a:xfrm>
            <a:off x="0" y="4848025"/>
            <a:ext cx="9144000" cy="295502"/>
          </a:xfrm>
          <a:prstGeom prst="rect">
            <a:avLst/>
          </a:prstGeom>
          <a:solidFill>
            <a:schemeClr val="accent3"/>
          </a:solidFill>
          <a:ln w="12700">
            <a:miter lim="400000"/>
          </a:ln>
        </p:spPr>
        <p:txBody>
          <a:bodyPr lIns="45718" tIns="45718" rIns="45718" bIns="45718" anchor="ctr"/>
          <a:lstStyle/>
          <a:p>
            <a:pPr>
              <a:defRPr>
                <a:solidFill>
                  <a:srgbClr val="000000"/>
                </a:solidFill>
                <a:latin typeface="+mn-lt"/>
                <a:ea typeface="+mn-ea"/>
                <a:cs typeface="+mn-cs"/>
                <a:sym typeface="Arial"/>
              </a:defRPr>
            </a:pPr>
            <a:endParaRP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r>
              <a:t>Title Text</a:t>
            </a:r>
          </a:p>
        </p:txBody>
      </p:sp>
      <p:sp>
        <p:nvSpPr>
          <p:cNvPr id="215" name="Body Level One…"/>
          <p:cNvSpPr txBox="1">
            <a:spLocks noGrp="1"/>
          </p:cNvSpPr>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r>
              <a:t>Title Text</a:t>
            </a:r>
          </a:p>
        </p:txBody>
      </p:sp>
      <p:sp>
        <p:nvSpPr>
          <p:cNvPr id="224" name="Body Level One…"/>
          <p:cNvSpPr txBox="1">
            <a:spLocks noGrp="1"/>
          </p:cNvSpPr>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2" name="Title Text"/>
          <p:cNvSpPr txBox="1">
            <a:spLocks noGrp="1"/>
          </p:cNvSpPr>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r>
              <a:t>Title Text</a:t>
            </a:r>
          </a:p>
        </p:txBody>
      </p:sp>
      <p:sp>
        <p:nvSpPr>
          <p:cNvPr id="233" name="Body Level One…"/>
          <p:cNvSpPr txBox="1">
            <a:spLocks noGrp="1"/>
          </p:cNvSpPr>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41" name="Title Text"/>
          <p:cNvSpPr txBox="1">
            <a:spLocks noGrp="1"/>
          </p:cNvSpPr>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r>
              <a:t>Title Text</a:t>
            </a:r>
          </a:p>
        </p:txBody>
      </p:sp>
      <p:sp>
        <p:nvSpPr>
          <p:cNvPr id="242" name="Body Level One…"/>
          <p:cNvSpPr txBox="1">
            <a:spLocks noGrp="1"/>
          </p:cNvSpPr>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43" name="Slide Number"/>
          <p:cNvSpPr txBox="1">
            <a:spLocks noGrp="1"/>
          </p:cNvSpPr>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pic>
        <p:nvPicPr>
          <p:cNvPr id="250" name="Picture 4" descr="Picture 4"/>
          <p:cNvPicPr>
            <a:picLocks noChangeAspect="1"/>
          </p:cNvPicPr>
          <p:nvPr/>
        </p:nvPicPr>
        <p:blipFill>
          <a:blip r:embed="rId2"/>
          <a:stretch>
            <a:fillRect/>
          </a:stretch>
        </p:blipFill>
        <p:spPr>
          <a:xfrm>
            <a:off x="7296580" y="4440597"/>
            <a:ext cx="681042" cy="679525"/>
          </a:xfrm>
          <a:prstGeom prst="rect">
            <a:avLst/>
          </a:prstGeom>
          <a:ln w="12700">
            <a:miter lim="400000"/>
          </a:ln>
        </p:spPr>
      </p:pic>
      <p:sp>
        <p:nvSpPr>
          <p:cNvPr id="251" name="TextBox 7"/>
          <p:cNvSpPr txBox="1"/>
          <p:nvPr/>
        </p:nvSpPr>
        <p:spPr>
          <a:xfrm>
            <a:off x="2895026" y="4843121"/>
            <a:ext cx="2969215" cy="225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lvl1pPr defTabSz="342900">
              <a:defRPr sz="1200">
                <a:solidFill>
                  <a:srgbClr val="A6A6A6"/>
                </a:solidFill>
                <a:latin typeface="Calibri"/>
                <a:ea typeface="Calibri"/>
                <a:cs typeface="Calibri"/>
                <a:sym typeface="Calibri"/>
              </a:defRPr>
            </a:lvl1pPr>
          </a:lstStyle>
          <a:p>
            <a:r>
              <a:t>Piech and Sahami, CS106A, Stanford University</a:t>
            </a:r>
          </a:p>
        </p:txBody>
      </p:sp>
      <p:sp>
        <p:nvSpPr>
          <p:cNvPr id="252" name="Title Text"/>
          <p:cNvSpPr txBox="1">
            <a:spLocks noGrp="1"/>
          </p:cNvSpPr>
          <p:nvPr>
            <p:ph type="title"/>
          </p:nvPr>
        </p:nvSpPr>
        <p:spPr>
          <a:xfrm>
            <a:off x="1657350" y="1597817"/>
            <a:ext cx="5829300" cy="110252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r>
              <a:t>Title Text</a:t>
            </a:r>
          </a:p>
        </p:txBody>
      </p:sp>
      <p:sp>
        <p:nvSpPr>
          <p:cNvPr id="253"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1pPr>
            <a:lvl2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2pPr>
            <a:lvl3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3pPr>
            <a:lvl4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4pPr>
            <a:lvl5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54" name="Slide Number"/>
          <p:cNvSpPr txBox="1">
            <a:spLocks noGrp="1"/>
          </p:cNvSpPr>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61" name="Slide Number"/>
          <p:cNvSpPr txBox="1">
            <a:spLocks noGrp="1"/>
          </p:cNvSpPr>
          <p:nvPr>
            <p:ph type="sldNum" sz="quarter" idx="2"/>
          </p:nvPr>
        </p:nvSpPr>
        <p:spPr>
          <a:xfrm>
            <a:off x="8833569" y="4901409"/>
            <a:ext cx="158032" cy="139701"/>
          </a:xfrm>
          <a:prstGeom prst="rect">
            <a:avLst/>
          </a:prstGeom>
        </p:spPr>
        <p:txBody>
          <a:bodyPr lIns="0" tIns="0" rIns="0" bIns="0" anchor="b"/>
          <a:lstStyle>
            <a:lvl1pPr defTabSz="342900">
              <a:spcBef>
                <a:spcPts val="300"/>
              </a:spcBef>
              <a:defRPr sz="900">
                <a:solidFill>
                  <a:srgbClr val="424242"/>
                </a:solidFill>
                <a:latin typeface="Verdana"/>
                <a:ea typeface="Verdana"/>
                <a:cs typeface="Verdana"/>
                <a:sym typeface="Verdana"/>
              </a:defRPr>
            </a:lvl1pPr>
          </a:lstStyle>
          <a:p>
            <a:fld id="{86CB4B4D-7CA3-9044-876B-883B54F8677D}" type="slidenum">
              <a:t>‹#›</a:t>
            </a:fld>
            <a:endParaRPr/>
          </a:p>
        </p:txBody>
      </p:sp>
      <p:sp>
        <p:nvSpPr>
          <p:cNvPr id="262" name="AutoShape 3"/>
          <p:cNvSpPr/>
          <p:nvPr/>
        </p:nvSpPr>
        <p:spPr>
          <a:xfrm>
            <a:off x="0" y="0"/>
            <a:ext cx="9144000" cy="857250"/>
          </a:xfrm>
          <a:prstGeom prst="roundRect">
            <a:avLst>
              <a:gd name="adj" fmla="val 111"/>
            </a:avLst>
          </a:prstGeom>
          <a:solidFill>
            <a:srgbClr val="8C1515"/>
          </a:solidFill>
          <a:ln w="3175">
            <a:solidFill>
              <a:srgbClr val="000000"/>
            </a:solidFill>
            <a:miter/>
          </a:ln>
        </p:spPr>
        <p:txBody>
          <a:bodyPr lIns="34289" tIns="34289" rIns="34289" bIns="34289" anchor="ctr"/>
          <a:lstStyle/>
          <a:p>
            <a:pPr defTabSz="342900">
              <a:lnSpc>
                <a:spcPct val="93000"/>
              </a:lnSpc>
              <a:defRPr sz="1200">
                <a:solidFill>
                  <a:srgbClr val="000000"/>
                </a:solidFill>
                <a:latin typeface="Tahoma"/>
                <a:ea typeface="Tahoma"/>
                <a:cs typeface="Tahoma"/>
                <a:sym typeface="Tahoma"/>
              </a:defRPr>
            </a:pPr>
            <a:endParaRPr/>
          </a:p>
        </p:txBody>
      </p:sp>
      <p:sp>
        <p:nvSpPr>
          <p:cNvPr id="263" name="AutoShape 3"/>
          <p:cNvSpPr/>
          <p:nvPr/>
        </p:nvSpPr>
        <p:spPr>
          <a:xfrm>
            <a:off x="0" y="0"/>
            <a:ext cx="9144000" cy="857250"/>
          </a:xfrm>
          <a:prstGeom prst="roundRect">
            <a:avLst>
              <a:gd name="adj" fmla="val 111"/>
            </a:avLst>
          </a:prstGeom>
          <a:solidFill>
            <a:srgbClr val="8C1515"/>
          </a:solidFill>
          <a:ln w="3175">
            <a:solidFill>
              <a:srgbClr val="000000"/>
            </a:solidFill>
            <a:miter/>
          </a:ln>
        </p:spPr>
        <p:txBody>
          <a:bodyPr lIns="34289" tIns="34289" rIns="34289" bIns="34289" anchor="ctr"/>
          <a:lstStyle/>
          <a:p>
            <a:pPr defTabSz="342900">
              <a:lnSpc>
                <a:spcPct val="93000"/>
              </a:lnSpc>
              <a:defRPr sz="1200">
                <a:solidFill>
                  <a:srgbClr val="000000"/>
                </a:solidFill>
                <a:latin typeface="Calibri"/>
                <a:ea typeface="Calibri"/>
                <a:cs typeface="Calibri"/>
                <a:sym typeface="Calibri"/>
              </a:defRPr>
            </a:pPr>
            <a:endParaRPr/>
          </a:p>
        </p:txBody>
      </p:sp>
      <p:sp>
        <p:nvSpPr>
          <p:cNvPr id="264" name="Title Text"/>
          <p:cNvSpPr txBox="1">
            <a:spLocks noGrp="1"/>
          </p:cNvSpPr>
          <p:nvPr>
            <p:ph type="title"/>
          </p:nvPr>
        </p:nvSpPr>
        <p:spPr>
          <a:xfrm>
            <a:off x="685800" y="1200150"/>
            <a:ext cx="7772400" cy="1543050"/>
          </a:xfrm>
          <a:prstGeom prst="rect">
            <a:avLst/>
          </a:prstGeom>
        </p:spPr>
        <p:txBody>
          <a:bodyPr lIns="34289" tIns="34289" rIns="34289" bIns="34289" anchor="ctr"/>
          <a:lstStyle>
            <a:lvl1pPr algn="ctr" defTabSz="685800">
              <a:lnSpc>
                <a:spcPct val="90000"/>
              </a:lnSpc>
              <a:defRPr sz="3200" b="1">
                <a:solidFill>
                  <a:srgbClr val="000000"/>
                </a:solidFill>
                <a:latin typeface="Calibri"/>
                <a:ea typeface="Calibri"/>
                <a:cs typeface="Calibri"/>
                <a:sym typeface="Calibri"/>
              </a:defRPr>
            </a:lvl1pPr>
          </a:lstStyle>
          <a:p>
            <a:r>
              <a:t>Title Text</a:t>
            </a:r>
          </a:p>
        </p:txBody>
      </p:sp>
      <p:sp>
        <p:nvSpPr>
          <p:cNvPr id="265" name="Body Level One…"/>
          <p:cNvSpPr txBox="1">
            <a:spLocks noGrp="1"/>
          </p:cNvSpPr>
          <p:nvPr>
            <p:ph type="body" sz="quarter" idx="1"/>
          </p:nvPr>
        </p:nvSpPr>
        <p:spPr>
          <a:xfrm>
            <a:off x="2171700" y="3086100"/>
            <a:ext cx="4800600" cy="1143000"/>
          </a:xfrm>
          <a:prstGeom prst="rect">
            <a:avLst/>
          </a:prstGeom>
        </p:spPr>
        <p:txBody>
          <a:bodyPr lIns="34289" tIns="34289" rIns="34289" bIns="34289"/>
          <a:lstStyle>
            <a:lvl1pPr marL="0" indent="0" algn="ctr" defTabSz="685800">
              <a:lnSpc>
                <a:spcPct val="90000"/>
              </a:lnSpc>
              <a:spcBef>
                <a:spcPts val="700"/>
              </a:spcBef>
              <a:buClrTx/>
              <a:buSzTx/>
              <a:buFontTx/>
              <a:buNone/>
              <a:defRPr>
                <a:solidFill>
                  <a:srgbClr val="000000"/>
                </a:solidFill>
                <a:latin typeface="Calibri"/>
                <a:ea typeface="Calibri"/>
                <a:cs typeface="Calibri"/>
                <a:sym typeface="Calibri"/>
              </a:defRPr>
            </a:lvl1pPr>
            <a:lvl2pPr marL="628650" indent="-171450" algn="ctr" defTabSz="685800">
              <a:lnSpc>
                <a:spcPct val="90000"/>
              </a:lnSpc>
              <a:spcBef>
                <a:spcPts val="700"/>
              </a:spcBef>
              <a:buClrTx/>
              <a:buSzPct val="100000"/>
              <a:buFontTx/>
              <a:buChar char="•"/>
              <a:defRPr>
                <a:solidFill>
                  <a:srgbClr val="000000"/>
                </a:solidFill>
                <a:latin typeface="Calibri"/>
                <a:ea typeface="Calibri"/>
                <a:cs typeface="Calibri"/>
                <a:sym typeface="Calibri"/>
              </a:defRPr>
            </a:lvl2pPr>
            <a:lvl3pPr marL="1120139" indent="-205739" algn="ctr" defTabSz="685800">
              <a:lnSpc>
                <a:spcPct val="90000"/>
              </a:lnSpc>
              <a:spcBef>
                <a:spcPts val="700"/>
              </a:spcBef>
              <a:buClrTx/>
              <a:buSzPct val="100000"/>
              <a:buFontTx/>
              <a:buChar char="•"/>
              <a:defRPr>
                <a:solidFill>
                  <a:srgbClr val="000000"/>
                </a:solidFill>
                <a:latin typeface="Calibri"/>
                <a:ea typeface="Calibri"/>
                <a:cs typeface="Calibri"/>
                <a:sym typeface="Calibri"/>
              </a:defRPr>
            </a:lvl3pPr>
            <a:lvl4pPr marL="1600200" indent="-228600" algn="ctr" defTabSz="685800">
              <a:lnSpc>
                <a:spcPct val="90000"/>
              </a:lnSpc>
              <a:spcBef>
                <a:spcPts val="700"/>
              </a:spcBef>
              <a:buClrTx/>
              <a:buSzPct val="100000"/>
              <a:buFontTx/>
              <a:buChar char="•"/>
              <a:defRPr>
                <a:solidFill>
                  <a:srgbClr val="000000"/>
                </a:solidFill>
                <a:latin typeface="Calibri"/>
                <a:ea typeface="Calibri"/>
                <a:cs typeface="Calibri"/>
                <a:sym typeface="Calibri"/>
              </a:defRPr>
            </a:lvl4pPr>
            <a:lvl5pPr marL="2057400" indent="-228600" algn="ctr" defTabSz="685800">
              <a:lnSpc>
                <a:spcPct val="90000"/>
              </a:lnSpc>
              <a:spcBef>
                <a:spcPts val="700"/>
              </a:spcBef>
              <a:buClrTx/>
              <a:buSzPct val="100000"/>
              <a:buFontTx/>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Diapositiva de título">
    <p:spTree>
      <p:nvGrpSpPr>
        <p:cNvPr id="1" name=""/>
        <p:cNvGrpSpPr/>
        <p:nvPr/>
      </p:nvGrpSpPr>
      <p:grpSpPr>
        <a:xfrm>
          <a:off x="0" y="0"/>
          <a:ext cx="0" cy="0"/>
          <a:chOff x="0" y="0"/>
          <a:chExt cx="0" cy="0"/>
        </a:xfrm>
      </p:grpSpPr>
      <p:sp>
        <p:nvSpPr>
          <p:cNvPr id="272" name="Title Text"/>
          <p:cNvSpPr txBox="1">
            <a:spLocks noGrp="1"/>
          </p:cNvSpPr>
          <p:nvPr>
            <p:ph type="title"/>
          </p:nvPr>
        </p:nvSpPr>
        <p:spPr>
          <a:xfrm>
            <a:off x="2000250" y="841771"/>
            <a:ext cx="5143500" cy="1790702"/>
          </a:xfrm>
          <a:prstGeom prst="rect">
            <a:avLst/>
          </a:prstGeom>
        </p:spPr>
        <p:txBody>
          <a:bodyPr lIns="34289" tIns="34289" rIns="34289" bIns="34289" anchor="b"/>
          <a:lstStyle>
            <a:lvl1pPr algn="ctr" defTabSz="514350">
              <a:lnSpc>
                <a:spcPct val="90000"/>
              </a:lnSpc>
              <a:defRPr sz="3200">
                <a:solidFill>
                  <a:srgbClr val="000000"/>
                </a:solidFill>
                <a:latin typeface="Calibri Light"/>
                <a:ea typeface="Calibri Light"/>
                <a:cs typeface="Calibri Light"/>
                <a:sym typeface="Calibri Light"/>
              </a:defRPr>
            </a:lvl1pPr>
          </a:lstStyle>
          <a:p>
            <a:r>
              <a:t>Title Text</a:t>
            </a:r>
          </a:p>
        </p:txBody>
      </p:sp>
      <p:sp>
        <p:nvSpPr>
          <p:cNvPr id="273" name="Body Level One…"/>
          <p:cNvSpPr txBox="1">
            <a:spLocks noGrp="1"/>
          </p:cNvSpPr>
          <p:nvPr>
            <p:ph type="body" sz="quarter" idx="1"/>
          </p:nvPr>
        </p:nvSpPr>
        <p:spPr>
          <a:xfrm>
            <a:off x="2000250" y="2701527"/>
            <a:ext cx="5143500" cy="1241824"/>
          </a:xfrm>
          <a:prstGeom prst="rect">
            <a:avLst/>
          </a:prstGeom>
        </p:spPr>
        <p:txBody>
          <a:bodyPr lIns="34289" tIns="34289" rIns="34289" bIns="34289"/>
          <a:lstStyle>
            <a:lvl1pPr marL="0" indent="0" algn="ctr" defTabSz="514350">
              <a:lnSpc>
                <a:spcPct val="90000"/>
              </a:lnSpc>
              <a:spcBef>
                <a:spcPts val="500"/>
              </a:spcBef>
              <a:buClrTx/>
              <a:buSzTx/>
              <a:buFontTx/>
              <a:buNone/>
              <a:defRPr sz="1200">
                <a:solidFill>
                  <a:srgbClr val="000000"/>
                </a:solidFill>
                <a:latin typeface="Calibri"/>
                <a:ea typeface="Calibri"/>
                <a:cs typeface="Calibri"/>
                <a:sym typeface="Calibri"/>
              </a:defRPr>
            </a:lvl1pPr>
            <a:lvl2pPr marL="0" indent="0" algn="ctr" defTabSz="514350">
              <a:lnSpc>
                <a:spcPct val="90000"/>
              </a:lnSpc>
              <a:spcBef>
                <a:spcPts val="500"/>
              </a:spcBef>
              <a:buClrTx/>
              <a:buSzTx/>
              <a:buFontTx/>
              <a:buNone/>
              <a:defRPr sz="1200">
                <a:solidFill>
                  <a:srgbClr val="000000"/>
                </a:solidFill>
                <a:latin typeface="Calibri"/>
                <a:ea typeface="Calibri"/>
                <a:cs typeface="Calibri"/>
                <a:sym typeface="Calibri"/>
              </a:defRPr>
            </a:lvl2pPr>
            <a:lvl3pPr marL="0" indent="0" algn="ctr" defTabSz="514350">
              <a:lnSpc>
                <a:spcPct val="90000"/>
              </a:lnSpc>
              <a:spcBef>
                <a:spcPts val="500"/>
              </a:spcBef>
              <a:buClrTx/>
              <a:buSzTx/>
              <a:buFontTx/>
              <a:buNone/>
              <a:defRPr sz="1200">
                <a:solidFill>
                  <a:srgbClr val="000000"/>
                </a:solidFill>
                <a:latin typeface="Calibri"/>
                <a:ea typeface="Calibri"/>
                <a:cs typeface="Calibri"/>
                <a:sym typeface="Calibri"/>
              </a:defRPr>
            </a:lvl3pPr>
            <a:lvl4pPr marL="0" indent="0" algn="ctr" defTabSz="514350">
              <a:lnSpc>
                <a:spcPct val="90000"/>
              </a:lnSpc>
              <a:spcBef>
                <a:spcPts val="500"/>
              </a:spcBef>
              <a:buClrTx/>
              <a:buSzTx/>
              <a:buFontTx/>
              <a:buNone/>
              <a:defRPr sz="1200">
                <a:solidFill>
                  <a:srgbClr val="000000"/>
                </a:solidFill>
                <a:latin typeface="Calibri"/>
                <a:ea typeface="Calibri"/>
                <a:cs typeface="Calibri"/>
                <a:sym typeface="Calibri"/>
              </a:defRPr>
            </a:lvl4pPr>
            <a:lvl5pPr marL="0" indent="0" algn="ctr" defTabSz="514350">
              <a:lnSpc>
                <a:spcPct val="90000"/>
              </a:lnSpc>
              <a:spcBef>
                <a:spcPts val="500"/>
              </a:spcBef>
              <a:buClrTx/>
              <a:buSzTx/>
              <a:buFontTx/>
              <a:buNone/>
              <a:defRPr sz="12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4" name="Slide Number"/>
          <p:cNvSpPr txBox="1">
            <a:spLocks noGrp="1"/>
          </p:cNvSpPr>
          <p:nvPr>
            <p:ph type="sldNum" sz="quarter" idx="2"/>
          </p:nvPr>
        </p:nvSpPr>
        <p:spPr>
          <a:xfrm>
            <a:off x="7370992" y="4827505"/>
            <a:ext cx="158521" cy="153361"/>
          </a:xfrm>
          <a:prstGeom prst="rect">
            <a:avLst/>
          </a:prstGeom>
        </p:spPr>
        <p:txBody>
          <a:bodyPr lIns="34289" tIns="34289" rIns="34289" bIns="34289"/>
          <a:lstStyle>
            <a:lvl1pPr defTabSz="342900">
              <a:defRPr sz="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281" name="Body Level One…"/>
          <p:cNvSpPr txBox="1">
            <a:spLocks noGrp="1"/>
          </p:cNvSpPr>
          <p:nvPr>
            <p:ph type="body" idx="1"/>
          </p:nvPr>
        </p:nvSpPr>
        <p:spPr>
          <a:xfrm>
            <a:off x="1485900" y="1200150"/>
            <a:ext cx="6172200" cy="3394473"/>
          </a:xfrm>
          <a:prstGeom prst="rect">
            <a:avLst/>
          </a:prstGeom>
        </p:spPr>
        <p:txBody>
          <a:bodyPr lIns="34289" tIns="34289" rIns="34289" bIns="34289"/>
          <a:lstStyle>
            <a:lvl1pPr marL="114300" indent="-114300"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1pPr>
            <a:lvl2pPr marL="476250" indent="-133350"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2pPr>
            <a:lvl3pPr marL="845819" indent="-160019"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3pPr>
            <a:lvl4pPr marL="1213338" indent="-184638"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4pPr>
            <a:lvl5pPr marL="1556237" indent="-184638"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82" name="Slide Number"/>
          <p:cNvSpPr txBox="1">
            <a:spLocks noGrp="1"/>
          </p:cNvSpPr>
          <p:nvPr>
            <p:ph type="sldNum" sz="quarter" idx="2"/>
          </p:nvPr>
        </p:nvSpPr>
        <p:spPr>
          <a:xfrm>
            <a:off x="7370992" y="4827505"/>
            <a:ext cx="158521" cy="153361"/>
          </a:xfrm>
          <a:prstGeom prst="rect">
            <a:avLst/>
          </a:prstGeom>
        </p:spPr>
        <p:txBody>
          <a:bodyPr lIns="34289" tIns="34289" rIns="34289" bIns="34289"/>
          <a:lstStyle>
            <a:lvl1pPr defTabSz="342900">
              <a:defRPr sz="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ítulo y objetos">
    <p:spTree>
      <p:nvGrpSpPr>
        <p:cNvPr id="1" name=""/>
        <p:cNvGrpSpPr/>
        <p:nvPr/>
      </p:nvGrpSpPr>
      <p:grpSpPr>
        <a:xfrm>
          <a:off x="0" y="0"/>
          <a:ext cx="0" cy="0"/>
          <a:chOff x="0" y="0"/>
          <a:chExt cx="0" cy="0"/>
        </a:xfrm>
      </p:grpSpPr>
      <p:sp>
        <p:nvSpPr>
          <p:cNvPr id="289" name="Title Text"/>
          <p:cNvSpPr txBox="1">
            <a:spLocks noGrp="1"/>
          </p:cNvSpPr>
          <p:nvPr>
            <p:ph type="title"/>
          </p:nvPr>
        </p:nvSpPr>
        <p:spPr>
          <a:xfrm>
            <a:off x="1614487" y="273843"/>
            <a:ext cx="5915026" cy="994174"/>
          </a:xfrm>
          <a:prstGeom prst="rect">
            <a:avLst/>
          </a:prstGeom>
        </p:spPr>
        <p:txBody>
          <a:bodyPr lIns="34289" tIns="34289" rIns="34289" bIns="34289" anchor="ctr"/>
          <a:lstStyle>
            <a:lvl1pPr defTabSz="514350">
              <a:lnSpc>
                <a:spcPct val="90000"/>
              </a:lnSpc>
              <a:defRPr sz="2400">
                <a:solidFill>
                  <a:srgbClr val="000000"/>
                </a:solidFill>
                <a:latin typeface="Calibri Light"/>
                <a:ea typeface="Calibri Light"/>
                <a:cs typeface="Calibri Light"/>
                <a:sym typeface="Calibri Light"/>
              </a:defRPr>
            </a:lvl1pPr>
          </a:lstStyle>
          <a:p>
            <a:r>
              <a:t>Title Text</a:t>
            </a:r>
          </a:p>
        </p:txBody>
      </p:sp>
      <p:sp>
        <p:nvSpPr>
          <p:cNvPr id="290" name="Body Level One…"/>
          <p:cNvSpPr txBox="1">
            <a:spLocks noGrp="1"/>
          </p:cNvSpPr>
          <p:nvPr>
            <p:ph type="body" idx="1"/>
          </p:nvPr>
        </p:nvSpPr>
        <p:spPr>
          <a:xfrm>
            <a:off x="1614487" y="1369218"/>
            <a:ext cx="5915026" cy="3263505"/>
          </a:xfrm>
          <a:prstGeom prst="rect">
            <a:avLst/>
          </a:prstGeom>
        </p:spPr>
        <p:txBody>
          <a:bodyPr lIns="34289" tIns="34289" rIns="34289" bIns="34289"/>
          <a:lstStyle>
            <a:lvl1pPr marL="114300" indent="-114300"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1pPr>
            <a:lvl2pPr marL="476250" indent="-133350"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2pPr>
            <a:lvl3pPr marL="845819" indent="-160019"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3pPr>
            <a:lvl4pPr marL="1213338" indent="-184638"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4pPr>
            <a:lvl5pPr marL="1556237" indent="-184638"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1" name="Slide Number"/>
          <p:cNvSpPr txBox="1">
            <a:spLocks noGrp="1"/>
          </p:cNvSpPr>
          <p:nvPr>
            <p:ph type="sldNum" sz="quarter" idx="2"/>
          </p:nvPr>
        </p:nvSpPr>
        <p:spPr>
          <a:xfrm>
            <a:off x="7370992" y="4827505"/>
            <a:ext cx="158521" cy="153361"/>
          </a:xfrm>
          <a:prstGeom prst="rect">
            <a:avLst/>
          </a:prstGeom>
        </p:spPr>
        <p:txBody>
          <a:bodyPr lIns="34289" tIns="34289" rIns="34289" bIns="34289"/>
          <a:lstStyle>
            <a:lvl1pPr defTabSz="342900">
              <a:defRPr sz="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98" name="AutoShape 3"/>
          <p:cNvSpPr/>
          <p:nvPr/>
        </p:nvSpPr>
        <p:spPr>
          <a:xfrm>
            <a:off x="1143000" y="0"/>
            <a:ext cx="6858000" cy="628650"/>
          </a:xfrm>
          <a:prstGeom prst="roundRect">
            <a:avLst>
              <a:gd name="adj" fmla="val 111"/>
            </a:avLst>
          </a:prstGeom>
          <a:solidFill>
            <a:srgbClr val="C3D69B"/>
          </a:solidFill>
          <a:ln w="12700">
            <a:miter lim="400000"/>
          </a:ln>
        </p:spPr>
        <p:txBody>
          <a:bodyPr lIns="34289" tIns="34289" rIns="34289" bIns="34289" anchor="ctr"/>
          <a:lstStyle/>
          <a:p>
            <a:pPr defTabSz="342900">
              <a:lnSpc>
                <a:spcPct val="93000"/>
              </a:lnSpc>
              <a:defRPr sz="1200">
                <a:solidFill>
                  <a:srgbClr val="000000"/>
                </a:solidFill>
                <a:latin typeface="Calibri"/>
                <a:ea typeface="Calibri"/>
                <a:cs typeface="Calibri"/>
                <a:sym typeface="Calibri"/>
              </a:defRPr>
            </a:pPr>
            <a:endParaRPr/>
          </a:p>
        </p:txBody>
      </p:sp>
      <p:sp>
        <p:nvSpPr>
          <p:cNvPr id="299" name="Title Text"/>
          <p:cNvSpPr txBox="1">
            <a:spLocks noGrp="1"/>
          </p:cNvSpPr>
          <p:nvPr>
            <p:ph type="title"/>
          </p:nvPr>
        </p:nvSpPr>
        <p:spPr>
          <a:xfrm>
            <a:off x="1485900" y="0"/>
            <a:ext cx="6172200" cy="628650"/>
          </a:xfrm>
          <a:prstGeom prst="rect">
            <a:avLst/>
          </a:prstGeom>
        </p:spPr>
        <p:txBody>
          <a:bodyPr lIns="34289" tIns="34289" rIns="34289" bIns="34289" anchor="ctr"/>
          <a:lstStyle>
            <a:lvl1pPr algn="ctr" defTabSz="685800">
              <a:defRPr sz="3200" b="1">
                <a:solidFill>
                  <a:srgbClr val="000000"/>
                </a:solidFill>
                <a:latin typeface="Century Gothic"/>
                <a:ea typeface="Century Gothic"/>
                <a:cs typeface="Century Gothic"/>
                <a:sym typeface="Century Gothic"/>
              </a:defRPr>
            </a:lvl1pPr>
          </a:lstStyle>
          <a:p>
            <a:r>
              <a:t>Title Text</a:t>
            </a:r>
          </a:p>
        </p:txBody>
      </p:sp>
      <p:sp>
        <p:nvSpPr>
          <p:cNvPr id="300" name="Body Level One…"/>
          <p:cNvSpPr txBox="1">
            <a:spLocks noGrp="1"/>
          </p:cNvSpPr>
          <p:nvPr>
            <p:ph type="body" idx="1"/>
          </p:nvPr>
        </p:nvSpPr>
        <p:spPr>
          <a:xfrm>
            <a:off x="1257300" y="971550"/>
            <a:ext cx="6629400" cy="3886200"/>
          </a:xfrm>
          <a:prstGeom prst="rect">
            <a:avLst/>
          </a:prstGeom>
        </p:spPr>
        <p:txBody>
          <a:bodyPr lIns="34289" tIns="34289" rIns="34289" bIns="34289"/>
          <a:lstStyle>
            <a:lvl1pPr marL="172641" indent="-172641" defTabSz="685800">
              <a:lnSpc>
                <a:spcPct val="100000"/>
              </a:lnSpc>
              <a:spcBef>
                <a:spcPts val="300"/>
              </a:spcBef>
              <a:buClrTx/>
              <a:buSzPct val="100000"/>
              <a:buFontTx/>
              <a:buChar char="•"/>
              <a:defRPr>
                <a:solidFill>
                  <a:srgbClr val="000000"/>
                </a:solidFill>
                <a:latin typeface="Calibri"/>
                <a:ea typeface="Calibri"/>
                <a:cs typeface="Calibri"/>
                <a:sym typeface="Calibri"/>
              </a:defRPr>
            </a:lvl1pPr>
            <a:lvl2pPr marL="530224" indent="-185737" defTabSz="685800">
              <a:lnSpc>
                <a:spcPct val="100000"/>
              </a:lnSpc>
              <a:spcBef>
                <a:spcPts val="300"/>
              </a:spcBef>
              <a:buClrTx/>
              <a:buSzPct val="100000"/>
              <a:buFontTx/>
              <a:buChar char="–"/>
              <a:defRPr>
                <a:solidFill>
                  <a:srgbClr val="000000"/>
                </a:solidFill>
                <a:latin typeface="Calibri"/>
                <a:ea typeface="Calibri"/>
                <a:cs typeface="Calibri"/>
                <a:sym typeface="Calibri"/>
              </a:defRPr>
            </a:lvl2pPr>
            <a:lvl3pPr marL="838676" indent="-152876" defTabSz="685800">
              <a:lnSpc>
                <a:spcPct val="100000"/>
              </a:lnSpc>
              <a:spcBef>
                <a:spcPts val="300"/>
              </a:spcBef>
              <a:buClrTx/>
              <a:buSzPct val="100000"/>
              <a:buFontTx/>
              <a:buChar char="•"/>
              <a:defRPr>
                <a:solidFill>
                  <a:srgbClr val="000000"/>
                </a:solidFill>
                <a:latin typeface="Calibri"/>
                <a:ea typeface="Calibri"/>
                <a:cs typeface="Calibri"/>
                <a:sym typeface="Calibri"/>
              </a:defRPr>
            </a:lvl3pPr>
            <a:lvl4pPr marL="1144587" indent="-174624" defTabSz="685800">
              <a:lnSpc>
                <a:spcPct val="100000"/>
              </a:lnSpc>
              <a:spcBef>
                <a:spcPts val="300"/>
              </a:spcBef>
              <a:buClrTx/>
              <a:buSzPct val="100000"/>
              <a:buFontTx/>
              <a:buChar char="–"/>
              <a:defRPr>
                <a:solidFill>
                  <a:srgbClr val="000000"/>
                </a:solidFill>
                <a:latin typeface="Calibri"/>
                <a:ea typeface="Calibri"/>
                <a:cs typeface="Calibri"/>
                <a:sym typeface="Calibri"/>
              </a:defRPr>
            </a:lvl4pPr>
            <a:lvl5pPr marL="1487487" indent="-228600" defTabSz="685800">
              <a:lnSpc>
                <a:spcPct val="100000"/>
              </a:lnSpc>
              <a:spcBef>
                <a:spcPts val="300"/>
              </a:spcBef>
              <a:buClrTx/>
              <a:buSzPct val="100000"/>
              <a:buFontTx/>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01" name="Slide Number"/>
          <p:cNvSpPr txBox="1">
            <a:spLocks noGrp="1"/>
          </p:cNvSpPr>
          <p:nvPr>
            <p:ph type="sldNum" sz="quarter" idx="2"/>
          </p:nvPr>
        </p:nvSpPr>
        <p:spPr>
          <a:xfrm>
            <a:off x="7728669" y="4901406"/>
            <a:ext cx="158032" cy="139701"/>
          </a:xfrm>
          <a:prstGeom prst="rect">
            <a:avLst/>
          </a:prstGeom>
        </p:spPr>
        <p:txBody>
          <a:bodyPr lIns="0" tIns="0" rIns="0" bIns="0" anchor="b"/>
          <a:lstStyle>
            <a:lvl1pPr defTabSz="685800">
              <a:spcBef>
                <a:spcPts val="300"/>
              </a:spcBef>
              <a:defRPr sz="900">
                <a:solidFill>
                  <a:srgbClr val="424242"/>
                </a:solidFill>
                <a:latin typeface="Verdana"/>
                <a:ea typeface="Verdana"/>
                <a:cs typeface="Verdana"/>
                <a:sym typeface="Verdana"/>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308" name="Google Shape;38;p9"/>
          <p:cNvSpPr/>
          <p:nvPr/>
        </p:nvSpPr>
        <p:spPr>
          <a:xfrm>
            <a:off x="4177713" y="-2240"/>
            <a:ext cx="3823287" cy="5147979"/>
          </a:xfrm>
          <a:prstGeom prst="rect">
            <a:avLst/>
          </a:prstGeom>
          <a:gradFill>
            <a:gsLst>
              <a:gs pos="0">
                <a:srgbClr val="0433FF"/>
              </a:gs>
              <a:gs pos="50000">
                <a:srgbClr val="A1C1E5"/>
              </a:gs>
              <a:gs pos="100000">
                <a:srgbClr val="76D6FF"/>
              </a:gs>
            </a:gsLst>
            <a:lin ang="5400000"/>
          </a:gradFill>
          <a:ln w="12700">
            <a:miter lim="400000"/>
          </a:ln>
        </p:spPr>
        <p:txBody>
          <a:bodyPr lIns="34289" tIns="34289" rIns="34289" bIns="34289" anchor="ctr"/>
          <a:lstStyle/>
          <a:p>
            <a:pPr>
              <a:defRPr sz="1200">
                <a:solidFill>
                  <a:srgbClr val="000000"/>
                </a:solidFill>
                <a:latin typeface="+mn-lt"/>
                <a:ea typeface="+mn-ea"/>
                <a:cs typeface="+mn-cs"/>
                <a:sym typeface="Arial"/>
              </a:defRPr>
            </a:pPr>
            <a:endParaRPr/>
          </a:p>
        </p:txBody>
      </p:sp>
      <p:sp>
        <p:nvSpPr>
          <p:cNvPr id="309" name="Title Text"/>
          <p:cNvSpPr txBox="1">
            <a:spLocks noGrp="1"/>
          </p:cNvSpPr>
          <p:nvPr>
            <p:ph type="title"/>
          </p:nvPr>
        </p:nvSpPr>
        <p:spPr>
          <a:xfrm>
            <a:off x="1342125" y="1567818"/>
            <a:ext cx="3033900" cy="1111728"/>
          </a:xfrm>
          <a:prstGeom prst="rect">
            <a:avLst/>
          </a:prstGeom>
        </p:spPr>
        <p:txBody>
          <a:bodyPr lIns="68567" tIns="68567" rIns="68567" bIns="68567" anchor="b"/>
          <a:lstStyle>
            <a:lvl1pPr algn="ctr">
              <a:defRPr sz="4200">
                <a:solidFill>
                  <a:srgbClr val="000000"/>
                </a:solidFill>
              </a:defRPr>
            </a:lvl1pPr>
          </a:lstStyle>
          <a:p>
            <a:r>
              <a:t>Title Text</a:t>
            </a:r>
          </a:p>
        </p:txBody>
      </p:sp>
      <p:sp>
        <p:nvSpPr>
          <p:cNvPr id="310" name="Body Level One…"/>
          <p:cNvSpPr txBox="1">
            <a:spLocks noGrp="1"/>
          </p:cNvSpPr>
          <p:nvPr>
            <p:ph type="body" sz="quarter" idx="1"/>
          </p:nvPr>
        </p:nvSpPr>
        <p:spPr>
          <a:xfrm>
            <a:off x="1342125" y="2745243"/>
            <a:ext cx="3033900" cy="926327"/>
          </a:xfrm>
          <a:prstGeom prst="rect">
            <a:avLst/>
          </a:prstGeom>
        </p:spPr>
        <p:txBody>
          <a:bodyPr lIns="68567" tIns="68567" rIns="68567" bIns="68567"/>
          <a:lstStyle>
            <a:lvl1pPr marL="142875" indent="-28575" algn="ctr">
              <a:lnSpc>
                <a:spcPct val="100000"/>
              </a:lnSpc>
              <a:buClrTx/>
              <a:buSzTx/>
              <a:buFontTx/>
              <a:buNone/>
              <a:defRPr sz="2000"/>
            </a:lvl1pPr>
            <a:lvl2pPr marL="142875" indent="161925" algn="ctr">
              <a:lnSpc>
                <a:spcPct val="100000"/>
              </a:lnSpc>
              <a:buClrTx/>
              <a:buSzTx/>
              <a:buFontTx/>
              <a:buNone/>
              <a:defRPr sz="2000"/>
            </a:lvl2pPr>
            <a:lvl3pPr marL="142875" indent="161925" algn="ctr">
              <a:lnSpc>
                <a:spcPct val="100000"/>
              </a:lnSpc>
              <a:buClrTx/>
              <a:buSzTx/>
              <a:buFontTx/>
              <a:buNone/>
              <a:defRPr sz="2000"/>
            </a:lvl3pPr>
            <a:lvl4pPr marL="142875" indent="161925" algn="ctr">
              <a:lnSpc>
                <a:spcPct val="100000"/>
              </a:lnSpc>
              <a:buClrTx/>
              <a:buSzTx/>
              <a:buFontTx/>
              <a:buNone/>
              <a:defRPr sz="2000"/>
            </a:lvl4pPr>
            <a:lvl5pPr marL="142875" indent="161925" algn="ctr">
              <a:lnSpc>
                <a:spcPct val="100000"/>
              </a:lnSpc>
              <a:buClrTx/>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311" name="Google Shape;41;p9"/>
          <p:cNvSpPr txBox="1">
            <a:spLocks noGrp="1"/>
          </p:cNvSpPr>
          <p:nvPr>
            <p:ph type="body" sz="quarter" idx="21"/>
          </p:nvPr>
        </p:nvSpPr>
        <p:spPr>
          <a:xfrm>
            <a:off x="4847625" y="1185993"/>
            <a:ext cx="2877750" cy="2771327"/>
          </a:xfrm>
          <a:prstGeom prst="rect">
            <a:avLst/>
          </a:prstGeom>
        </p:spPr>
        <p:txBody>
          <a:bodyPr lIns="68567" tIns="68567" rIns="68567" bIns="68567" anchor="ctr"/>
          <a:lstStyle/>
          <a:p>
            <a:pPr marL="114300" indent="-114300"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pPr>
            <a:endParaRPr/>
          </a:p>
        </p:txBody>
      </p:sp>
      <p:sp>
        <p:nvSpPr>
          <p:cNvPr id="312" name="Slide Number"/>
          <p:cNvSpPr txBox="1">
            <a:spLocks noGrp="1"/>
          </p:cNvSpPr>
          <p:nvPr>
            <p:ph type="sldNum" sz="quarter" idx="2"/>
          </p:nvPr>
        </p:nvSpPr>
        <p:spPr>
          <a:xfrm>
            <a:off x="7631897" y="4157752"/>
            <a:ext cx="276972" cy="260397"/>
          </a:xfrm>
          <a:prstGeom prst="rect">
            <a:avLst/>
          </a:prstGeom>
        </p:spPr>
        <p:txBody>
          <a:bodyPr lIns="68567" tIns="68567" rIns="68567" bIns="68567"/>
          <a:lstStyle>
            <a:lvl1pPr>
              <a:defRPr sz="900"/>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Encabezado de sección">
    <p:spTree>
      <p:nvGrpSpPr>
        <p:cNvPr id="1" name=""/>
        <p:cNvGrpSpPr/>
        <p:nvPr/>
      </p:nvGrpSpPr>
      <p:grpSpPr>
        <a:xfrm>
          <a:off x="0" y="0"/>
          <a:ext cx="0" cy="0"/>
          <a:chOff x="0" y="0"/>
          <a:chExt cx="0" cy="0"/>
        </a:xfrm>
      </p:grpSpPr>
      <p:sp>
        <p:nvSpPr>
          <p:cNvPr id="319" name="Title Text"/>
          <p:cNvSpPr txBox="1">
            <a:spLocks noGrp="1"/>
          </p:cNvSpPr>
          <p:nvPr>
            <p:ph type="title"/>
          </p:nvPr>
        </p:nvSpPr>
        <p:spPr>
          <a:xfrm>
            <a:off x="1610915" y="1282304"/>
            <a:ext cx="5915026" cy="2139553"/>
          </a:xfrm>
          <a:prstGeom prst="rect">
            <a:avLst/>
          </a:prstGeom>
        </p:spPr>
        <p:txBody>
          <a:bodyPr lIns="34289" tIns="34289" rIns="34289" bIns="34289" anchor="b"/>
          <a:lstStyle>
            <a:lvl1pPr defTabSz="514350">
              <a:lnSpc>
                <a:spcPct val="90000"/>
              </a:lnSpc>
              <a:defRPr sz="3200">
                <a:solidFill>
                  <a:srgbClr val="000000"/>
                </a:solidFill>
                <a:latin typeface="Calibri Light"/>
                <a:ea typeface="Calibri Light"/>
                <a:cs typeface="Calibri Light"/>
                <a:sym typeface="Calibri Light"/>
              </a:defRPr>
            </a:lvl1pPr>
          </a:lstStyle>
          <a:p>
            <a:r>
              <a:t>Title Text</a:t>
            </a:r>
          </a:p>
        </p:txBody>
      </p:sp>
      <p:sp>
        <p:nvSpPr>
          <p:cNvPr id="320" name="Body Level One…"/>
          <p:cNvSpPr txBox="1">
            <a:spLocks noGrp="1"/>
          </p:cNvSpPr>
          <p:nvPr>
            <p:ph type="body" sz="quarter" idx="1"/>
          </p:nvPr>
        </p:nvSpPr>
        <p:spPr>
          <a:xfrm>
            <a:off x="1610915" y="3442098"/>
            <a:ext cx="5915026" cy="1125142"/>
          </a:xfrm>
          <a:prstGeom prst="rect">
            <a:avLst/>
          </a:prstGeom>
        </p:spPr>
        <p:txBody>
          <a:bodyPr lIns="34289" tIns="34289" rIns="34289" bIns="34289"/>
          <a:lstStyle>
            <a:lvl1pPr marL="0" indent="0" defTabSz="514350">
              <a:lnSpc>
                <a:spcPct val="90000"/>
              </a:lnSpc>
              <a:spcBef>
                <a:spcPts val="500"/>
              </a:spcBef>
              <a:buClrTx/>
              <a:buSzTx/>
              <a:buFontTx/>
              <a:buNone/>
              <a:defRPr sz="1200">
                <a:solidFill>
                  <a:srgbClr val="888888"/>
                </a:solidFill>
                <a:latin typeface="Calibri"/>
                <a:ea typeface="Calibri"/>
                <a:cs typeface="Calibri"/>
                <a:sym typeface="Calibri"/>
              </a:defRPr>
            </a:lvl1pPr>
            <a:lvl2pPr marL="0" indent="0" defTabSz="514350">
              <a:lnSpc>
                <a:spcPct val="90000"/>
              </a:lnSpc>
              <a:spcBef>
                <a:spcPts val="500"/>
              </a:spcBef>
              <a:buClrTx/>
              <a:buSzTx/>
              <a:buFontTx/>
              <a:buNone/>
              <a:defRPr sz="1200">
                <a:solidFill>
                  <a:srgbClr val="888888"/>
                </a:solidFill>
                <a:latin typeface="Calibri"/>
                <a:ea typeface="Calibri"/>
                <a:cs typeface="Calibri"/>
                <a:sym typeface="Calibri"/>
              </a:defRPr>
            </a:lvl2pPr>
            <a:lvl3pPr marL="0" indent="0" defTabSz="514350">
              <a:lnSpc>
                <a:spcPct val="90000"/>
              </a:lnSpc>
              <a:spcBef>
                <a:spcPts val="500"/>
              </a:spcBef>
              <a:buClrTx/>
              <a:buSzTx/>
              <a:buFontTx/>
              <a:buNone/>
              <a:defRPr sz="1200">
                <a:solidFill>
                  <a:srgbClr val="888888"/>
                </a:solidFill>
                <a:latin typeface="Calibri"/>
                <a:ea typeface="Calibri"/>
                <a:cs typeface="Calibri"/>
                <a:sym typeface="Calibri"/>
              </a:defRPr>
            </a:lvl3pPr>
            <a:lvl4pPr marL="0" indent="0" defTabSz="514350">
              <a:lnSpc>
                <a:spcPct val="90000"/>
              </a:lnSpc>
              <a:spcBef>
                <a:spcPts val="500"/>
              </a:spcBef>
              <a:buClrTx/>
              <a:buSzTx/>
              <a:buFontTx/>
              <a:buNone/>
              <a:defRPr sz="1200">
                <a:solidFill>
                  <a:srgbClr val="888888"/>
                </a:solidFill>
                <a:latin typeface="Calibri"/>
                <a:ea typeface="Calibri"/>
                <a:cs typeface="Calibri"/>
                <a:sym typeface="Calibri"/>
              </a:defRPr>
            </a:lvl4pPr>
            <a:lvl5pPr marL="0" indent="0" defTabSz="514350">
              <a:lnSpc>
                <a:spcPct val="90000"/>
              </a:lnSpc>
              <a:spcBef>
                <a:spcPts val="500"/>
              </a:spcBef>
              <a:buClrTx/>
              <a:buSzTx/>
              <a:buFontTx/>
              <a:buNone/>
              <a:defRPr sz="12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21" name="Slide Number"/>
          <p:cNvSpPr txBox="1">
            <a:spLocks noGrp="1"/>
          </p:cNvSpPr>
          <p:nvPr>
            <p:ph type="sldNum" sz="quarter" idx="2"/>
          </p:nvPr>
        </p:nvSpPr>
        <p:spPr>
          <a:xfrm>
            <a:off x="7370992" y="4827505"/>
            <a:ext cx="158521" cy="153361"/>
          </a:xfrm>
          <a:prstGeom prst="rect">
            <a:avLst/>
          </a:prstGeom>
        </p:spPr>
        <p:txBody>
          <a:bodyPr lIns="34289" tIns="34289" rIns="34289" bIns="34289"/>
          <a:lstStyle>
            <a:lvl1pPr defTabSz="342900">
              <a:defRPr sz="6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lvl1pPr>
              <a:defRPr>
                <a:solidFill>
                  <a:srgbClr val="000000"/>
                </a:solidFill>
              </a:defRPr>
            </a:lvl1pPr>
          </a:lstStyle>
          <a:p>
            <a:r>
              <a:t>Title Text</a:t>
            </a:r>
          </a:p>
        </p:txBody>
      </p:sp>
      <p:sp>
        <p:nvSpPr>
          <p:cNvPr id="38" name="Body Level One…"/>
          <p:cNvSpPr txBox="1">
            <a:spLocks noGrp="1"/>
          </p:cNvSpPr>
          <p:nvPr>
            <p:ph type="body" sz="half" idx="1"/>
          </p:nvPr>
        </p:nvSpPr>
        <p:spPr>
          <a:xfrm>
            <a:off x="311698" y="1152475"/>
            <a:ext cx="3999903" cy="3416400"/>
          </a:xfrm>
          <a:prstGeom prst="rect">
            <a:avLst/>
          </a:prstGeom>
        </p:spPr>
        <p:txBody>
          <a:bodyPr/>
          <a:lstStyle>
            <a:lvl1pPr indent="-317500">
              <a:buSzPts val="1400"/>
              <a:defRPr sz="1400">
                <a:solidFill>
                  <a:srgbClr val="000000"/>
                </a:solidFill>
              </a:defRPr>
            </a:lvl1pPr>
            <a:lvl2pPr marL="965200" indent="-355600">
              <a:buSzPts val="1400"/>
              <a:defRPr sz="1400">
                <a:solidFill>
                  <a:srgbClr val="000000"/>
                </a:solidFill>
              </a:defRPr>
            </a:lvl2pPr>
            <a:lvl3pPr marL="1422400" indent="-355600">
              <a:buSzPts val="1400"/>
              <a:defRPr sz="1400">
                <a:solidFill>
                  <a:srgbClr val="000000"/>
                </a:solidFill>
              </a:defRPr>
            </a:lvl3pPr>
            <a:lvl4pPr marL="1879600" indent="-355600">
              <a:buSzPts val="1400"/>
              <a:defRPr sz="1400">
                <a:solidFill>
                  <a:srgbClr val="000000"/>
                </a:solidFill>
              </a:defRPr>
            </a:lvl4pPr>
            <a:lvl5pPr marL="2336800" indent="-355600">
              <a:buSzPts val="1400"/>
              <a:defRPr sz="1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 name="Google Shape;24;p5"/>
          <p:cNvSpPr txBox="1">
            <a:spLocks noGrp="1"/>
          </p:cNvSpPr>
          <p:nvPr>
            <p:ph type="body" sz="half" idx="21"/>
          </p:nvPr>
        </p:nvSpPr>
        <p:spPr>
          <a:xfrm>
            <a:off x="4832398" y="1152475"/>
            <a:ext cx="3999903" cy="3416400"/>
          </a:xfrm>
          <a:prstGeom prst="rect">
            <a:avLst/>
          </a:prstGeom>
        </p:spPr>
        <p:txBody>
          <a:bodyPr/>
          <a:lstStyle/>
          <a:p>
            <a:endParaRPr/>
          </a:p>
        </p:txBody>
      </p:sp>
      <p:sp>
        <p:nvSpPr>
          <p:cNvPr id="40" name="Google Shape;26;p5"/>
          <p:cNvSpPr/>
          <p:nvPr/>
        </p:nvSpPr>
        <p:spPr>
          <a:xfrm>
            <a:off x="0" y="4848025"/>
            <a:ext cx="9144000" cy="295502"/>
          </a:xfrm>
          <a:prstGeom prst="rect">
            <a:avLst/>
          </a:prstGeom>
          <a:solidFill>
            <a:schemeClr val="accent3"/>
          </a:solidFill>
          <a:ln w="12700">
            <a:miter lim="400000"/>
          </a:ln>
        </p:spPr>
        <p:txBody>
          <a:bodyPr lIns="45718" tIns="45718" rIns="45718" bIns="45718" anchor="ctr"/>
          <a:lstStyle/>
          <a:p>
            <a:pPr>
              <a:defRPr>
                <a:solidFill>
                  <a:srgbClr val="000000"/>
                </a:solidFill>
                <a:latin typeface="+mn-lt"/>
                <a:ea typeface="+mn-ea"/>
                <a:cs typeface="+mn-cs"/>
                <a:sym typeface="Arial"/>
              </a:defRPr>
            </a:pPr>
            <a:endParaRPr/>
          </a:p>
        </p:txBody>
      </p:sp>
      <p:sp>
        <p:nvSpPr>
          <p:cNvPr id="41" name="Slide Number"/>
          <p:cNvSpPr txBox="1">
            <a:spLocks noGrp="1"/>
          </p:cNvSpPr>
          <p:nvPr>
            <p:ph type="sldNum" sz="quarter" idx="2"/>
          </p:nvPr>
        </p:nvSpPr>
        <p:spPr>
          <a:xfrm>
            <a:off x="8704832" y="4692392"/>
            <a:ext cx="316326" cy="335249"/>
          </a:xfrm>
          <a:prstGeom prst="rect">
            <a:avLst/>
          </a:prstGeom>
        </p:spPr>
        <p:txBody>
          <a:bodyPr/>
          <a:lstStyle>
            <a:lvl1pPr>
              <a:defRPr>
                <a:latin typeface="Proxima Nova"/>
                <a:ea typeface="Proxima Nova"/>
                <a:cs typeface="Proxima Nova"/>
                <a:sym typeface="Proxima Nova"/>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6" name="Title Text"/>
          <p:cNvSpPr txBox="1">
            <a:spLocks noGrp="1"/>
          </p:cNvSpPr>
          <p:nvPr>
            <p:ph type="title"/>
          </p:nvPr>
        </p:nvSpPr>
        <p:spPr>
          <a:xfrm>
            <a:off x="311698" y="555600"/>
            <a:ext cx="2808003" cy="755700"/>
          </a:xfrm>
          <a:prstGeom prst="rect">
            <a:avLst/>
          </a:prstGeom>
        </p:spPr>
        <p:txBody>
          <a:bodyPr anchor="b"/>
          <a:lstStyle>
            <a:lvl1pPr>
              <a:defRPr sz="2400"/>
            </a:lvl1pPr>
          </a:lstStyle>
          <a:p>
            <a:r>
              <a:t>Title Text</a:t>
            </a:r>
          </a:p>
        </p:txBody>
      </p:sp>
      <p:sp>
        <p:nvSpPr>
          <p:cNvPr id="57" name="Body Level One…"/>
          <p:cNvSpPr txBox="1">
            <a:spLocks noGrp="1"/>
          </p:cNvSpPr>
          <p:nvPr>
            <p:ph type="body" sz="quarter" idx="1"/>
          </p:nvPr>
        </p:nvSpPr>
        <p:spPr>
          <a:xfrm>
            <a:off x="311698" y="1389598"/>
            <a:ext cx="2808003" cy="3179403"/>
          </a:xfrm>
          <a:prstGeom prst="rect">
            <a:avLst/>
          </a:prstGeom>
        </p:spPr>
        <p:txBody>
          <a:bodyPr/>
          <a:lstStyle>
            <a:lvl1pPr indent="-304800">
              <a:buSzPts val="1200"/>
              <a:defRPr sz="1200">
                <a:solidFill>
                  <a:srgbClr val="000000"/>
                </a:solidFill>
              </a:defRPr>
            </a:lvl1pPr>
            <a:lvl2pPr marL="914400" indent="-304800">
              <a:buSzPts val="1200"/>
              <a:defRPr sz="1200">
                <a:solidFill>
                  <a:srgbClr val="000000"/>
                </a:solidFill>
              </a:defRPr>
            </a:lvl2pPr>
            <a:lvl3pPr marL="1371600" indent="-304800">
              <a:buSzPts val="1200"/>
              <a:defRPr sz="1200">
                <a:solidFill>
                  <a:srgbClr val="000000"/>
                </a:solidFill>
              </a:defRPr>
            </a:lvl3pPr>
            <a:lvl4pPr marL="1828800" indent="-304800">
              <a:buSzPts val="1200"/>
              <a:defRPr sz="1200">
                <a:solidFill>
                  <a:srgbClr val="000000"/>
                </a:solidFill>
              </a:defRPr>
            </a:lvl4pPr>
            <a:lvl5pPr marL="2286000" indent="-304800">
              <a:buSzPts val="1200"/>
              <a:defRPr sz="1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bg>
      <p:bgPr>
        <a:solidFill>
          <a:srgbClr val="C5D3C4"/>
        </a:solidFill>
        <a:effectLst/>
      </p:bgPr>
    </p:bg>
    <p:spTree>
      <p:nvGrpSpPr>
        <p:cNvPr id="1" name=""/>
        <p:cNvGrpSpPr/>
        <p:nvPr/>
      </p:nvGrpSpPr>
      <p:grpSpPr>
        <a:xfrm>
          <a:off x="0" y="0"/>
          <a:ext cx="0" cy="0"/>
          <a:chOff x="0" y="0"/>
          <a:chExt cx="0" cy="0"/>
        </a:xfrm>
      </p:grpSpPr>
      <p:sp>
        <p:nvSpPr>
          <p:cNvPr id="65" name="Title Text"/>
          <p:cNvSpPr txBox="1">
            <a:spLocks noGrp="1"/>
          </p:cNvSpPr>
          <p:nvPr>
            <p:ph type="title"/>
          </p:nvPr>
        </p:nvSpPr>
        <p:spPr>
          <a:xfrm>
            <a:off x="490250" y="450148"/>
            <a:ext cx="6367801" cy="4090803"/>
          </a:xfrm>
          <a:prstGeom prst="rect">
            <a:avLst/>
          </a:prstGeom>
        </p:spPr>
        <p:txBody>
          <a:bodyPr anchor="ctr"/>
          <a:lstStyle>
            <a:lvl1pPr>
              <a:defRPr sz="4800">
                <a:solidFill>
                  <a:srgbClr val="000000"/>
                </a:solidFill>
              </a:defRPr>
            </a:lvl1pPr>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3" name="Google Shape;38;p9"/>
          <p:cNvSpPr/>
          <p:nvPr/>
        </p:nvSpPr>
        <p:spPr>
          <a:xfrm>
            <a:off x="4572000" y="-126"/>
            <a:ext cx="4572000" cy="5143503"/>
          </a:xfrm>
          <a:prstGeom prst="rect">
            <a:avLst/>
          </a:prstGeom>
          <a:solidFill>
            <a:srgbClr val="C5D3C4"/>
          </a:solidFill>
          <a:ln w="12700">
            <a:miter lim="400000"/>
          </a:ln>
        </p:spPr>
        <p:txBody>
          <a:bodyPr lIns="45718" tIns="45718" rIns="45718" bIns="45718" anchor="ctr"/>
          <a:lstStyle/>
          <a:p>
            <a:pPr>
              <a:defRPr>
                <a:solidFill>
                  <a:srgbClr val="000000"/>
                </a:solidFill>
                <a:latin typeface="+mn-lt"/>
                <a:ea typeface="+mn-ea"/>
                <a:cs typeface="+mn-cs"/>
                <a:sym typeface="Arial"/>
              </a:defRPr>
            </a:pPr>
            <a:endParaRPr/>
          </a:p>
        </p:txBody>
      </p:sp>
      <p:sp>
        <p:nvSpPr>
          <p:cNvPr id="74" name="Title Text"/>
          <p:cNvSpPr txBox="1">
            <a:spLocks noGrp="1"/>
          </p:cNvSpPr>
          <p:nvPr>
            <p:ph type="title"/>
          </p:nvPr>
        </p:nvSpPr>
        <p:spPr>
          <a:xfrm>
            <a:off x="265500" y="1233175"/>
            <a:ext cx="4045200" cy="1482302"/>
          </a:xfrm>
          <a:prstGeom prst="rect">
            <a:avLst/>
          </a:prstGeom>
        </p:spPr>
        <p:txBody>
          <a:bodyPr anchor="b"/>
          <a:lstStyle>
            <a:lvl1pPr algn="ctr">
              <a:defRPr sz="4200">
                <a:solidFill>
                  <a:srgbClr val="000000"/>
                </a:solidFill>
              </a:defRPr>
            </a:lvl1pPr>
          </a:lstStyle>
          <a:p>
            <a:r>
              <a:t>Title Text</a:t>
            </a:r>
          </a:p>
        </p:txBody>
      </p:sp>
      <p:sp>
        <p:nvSpPr>
          <p:cNvPr id="75" name="Body Level One…"/>
          <p:cNvSpPr txBox="1">
            <a:spLocks noGrp="1"/>
          </p:cNvSpPr>
          <p:nvPr>
            <p:ph type="body" sz="quarter" idx="1"/>
          </p:nvPr>
        </p:nvSpPr>
        <p:spPr>
          <a:xfrm>
            <a:off x="265500" y="2803075"/>
            <a:ext cx="4045200" cy="1235101"/>
          </a:xfrm>
          <a:prstGeom prst="rect">
            <a:avLst/>
          </a:prstGeom>
        </p:spPr>
        <p:txBody>
          <a:bodyPr/>
          <a:lstStyle>
            <a:lvl1pPr marL="228600" indent="-114300" algn="ctr">
              <a:lnSpc>
                <a:spcPct val="100000"/>
              </a:lnSpc>
              <a:buClrTx/>
              <a:buSzTx/>
              <a:buFontTx/>
              <a:buNone/>
              <a:defRPr sz="2100"/>
            </a:lvl1pPr>
            <a:lvl2pPr marL="228600" indent="114300" algn="ctr">
              <a:lnSpc>
                <a:spcPct val="100000"/>
              </a:lnSpc>
              <a:buClrTx/>
              <a:buSzTx/>
              <a:buFontTx/>
              <a:buNone/>
              <a:defRPr sz="2100"/>
            </a:lvl2pPr>
            <a:lvl3pPr marL="228600" indent="114300" algn="ctr">
              <a:lnSpc>
                <a:spcPct val="100000"/>
              </a:lnSpc>
              <a:buClrTx/>
              <a:buSzTx/>
              <a:buFontTx/>
              <a:buNone/>
              <a:defRPr sz="2100"/>
            </a:lvl3pPr>
            <a:lvl4pPr marL="228600" indent="114300" algn="ctr">
              <a:lnSpc>
                <a:spcPct val="100000"/>
              </a:lnSpc>
              <a:buClrTx/>
              <a:buSzTx/>
              <a:buFontTx/>
              <a:buNone/>
              <a:defRPr sz="2100"/>
            </a:lvl4pPr>
            <a:lvl5pPr marL="228600" indent="1143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6" name="Google Shape;41;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4" name="Body Level One…"/>
          <p:cNvSpPr txBox="1">
            <a:spLocks noGrp="1"/>
          </p:cNvSpPr>
          <p:nvPr>
            <p:ph type="body" sz="quarter" idx="1"/>
          </p:nvPr>
        </p:nvSpPr>
        <p:spPr>
          <a:xfrm>
            <a:off x="311698" y="4230575"/>
            <a:ext cx="5998804" cy="605102"/>
          </a:xfrm>
          <a:prstGeom prst="rect">
            <a:avLst/>
          </a:prstGeom>
        </p:spPr>
        <p:txBody>
          <a:bodyPr anchor="ctr"/>
          <a:lstStyle>
            <a:lvl1pPr marL="0" indent="228600">
              <a:lnSpc>
                <a:spcPct val="100000"/>
              </a:lnSpc>
              <a:buClrTx/>
              <a:buSzTx/>
              <a:buFontTx/>
              <a:buNone/>
              <a:defRPr>
                <a:latin typeface="Caveat"/>
                <a:ea typeface="Caveat"/>
                <a:cs typeface="Caveat"/>
                <a:sym typeface="Caveat"/>
              </a:defRPr>
            </a:lvl1pPr>
            <a:lvl2pPr>
              <a:lnSpc>
                <a:spcPct val="100000"/>
              </a:lnSpc>
              <a:buClrTx/>
              <a:buFontTx/>
              <a:defRPr>
                <a:latin typeface="Caveat"/>
                <a:ea typeface="Caveat"/>
                <a:cs typeface="Caveat"/>
                <a:sym typeface="Caveat"/>
              </a:defRPr>
            </a:lvl2pPr>
            <a:lvl3pPr>
              <a:lnSpc>
                <a:spcPct val="100000"/>
              </a:lnSpc>
              <a:buClrTx/>
              <a:buFontTx/>
              <a:defRPr>
                <a:latin typeface="Caveat"/>
                <a:ea typeface="Caveat"/>
                <a:cs typeface="Caveat"/>
                <a:sym typeface="Caveat"/>
              </a:defRPr>
            </a:lvl3pPr>
            <a:lvl4pPr>
              <a:lnSpc>
                <a:spcPct val="100000"/>
              </a:lnSpc>
              <a:buClrTx/>
              <a:buFontTx/>
              <a:defRPr>
                <a:latin typeface="Caveat"/>
                <a:ea typeface="Caveat"/>
                <a:cs typeface="Caveat"/>
                <a:sym typeface="Caveat"/>
              </a:defRPr>
            </a:lvl4pPr>
            <a:lvl5pPr>
              <a:lnSpc>
                <a:spcPct val="100000"/>
              </a:lnSpc>
              <a:buClrTx/>
              <a:buFontTx/>
              <a:defRPr>
                <a:latin typeface="Caveat"/>
                <a:ea typeface="Caveat"/>
                <a:cs typeface="Caveat"/>
                <a:sym typeface="Caveat"/>
              </a:defRP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8" y="445025"/>
            <a:ext cx="8520603" cy="57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p>
            <a:r>
              <a:t>Title Text</a:t>
            </a:r>
          </a:p>
        </p:txBody>
      </p:sp>
      <p:sp>
        <p:nvSpPr>
          <p:cNvPr id="3" name="Body Level One…"/>
          <p:cNvSpPr txBox="1">
            <a:spLocks noGrp="1"/>
          </p:cNvSpPr>
          <p:nvPr>
            <p:ph type="body" idx="1"/>
          </p:nvPr>
        </p:nvSpPr>
        <p:spPr>
          <a:xfrm>
            <a:off x="311698" y="1152475"/>
            <a:ext cx="8520603"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7" y="4700820"/>
            <a:ext cx="336811" cy="318394"/>
          </a:xfrm>
          <a:prstGeom prst="rect">
            <a:avLst/>
          </a:prstGeom>
          <a:ln w="12700">
            <a:miter lim="400000"/>
          </a:ln>
        </p:spPr>
        <p:txBody>
          <a:bodyPr wrap="none" lIns="91423" tIns="91423" rIns="91423" bIns="91423" anchor="ctr">
            <a:spAutoFit/>
          </a:bodyPr>
          <a:lstStyle>
            <a:lvl1pPr algn="r">
              <a:defRPr sz="1000">
                <a:solidFill>
                  <a:srgbClr val="585858"/>
                </a:solid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585858"/>
          </a:solidFill>
          <a:uFillTx/>
          <a:latin typeface="Proxima Nova"/>
          <a:ea typeface="Proxima Nova"/>
          <a:cs typeface="Proxima Nova"/>
          <a:sym typeface="Proxima Nov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585858"/>
          </a:solidFill>
          <a:uFillTx/>
          <a:latin typeface="Proxima Nova"/>
          <a:ea typeface="Proxima Nova"/>
          <a:cs typeface="Proxima Nova"/>
          <a:sym typeface="Proxima Nova"/>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585858"/>
          </a:solidFill>
          <a:uFillTx/>
          <a:latin typeface="Proxima Nova"/>
          <a:ea typeface="Proxima Nova"/>
          <a:cs typeface="Proxima Nova"/>
          <a:sym typeface="Proxima Nova"/>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585858"/>
          </a:solidFill>
          <a:uFillTx/>
          <a:latin typeface="Proxima Nova"/>
          <a:ea typeface="Proxima Nova"/>
          <a:cs typeface="Proxima Nova"/>
          <a:sym typeface="Proxima Nova"/>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585858"/>
          </a:solidFill>
          <a:uFillTx/>
          <a:latin typeface="Proxima Nova"/>
          <a:ea typeface="Proxima Nova"/>
          <a:cs typeface="Proxima Nova"/>
          <a:sym typeface="Proxima Nova"/>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585858"/>
          </a:solidFill>
          <a:uFillTx/>
          <a:latin typeface="Proxima Nova"/>
          <a:ea typeface="Proxima Nova"/>
          <a:cs typeface="Proxima Nova"/>
          <a:sym typeface="Proxima Nova"/>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585858"/>
          </a:solidFill>
          <a:uFillTx/>
          <a:latin typeface="Proxima Nova"/>
          <a:ea typeface="Proxima Nova"/>
          <a:cs typeface="Proxima Nova"/>
          <a:sym typeface="Proxima Nova"/>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585858"/>
          </a:solidFill>
          <a:uFillTx/>
          <a:latin typeface="Proxima Nova"/>
          <a:ea typeface="Proxima Nova"/>
          <a:cs typeface="Proxima Nova"/>
          <a:sym typeface="Proxima Nova"/>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585858"/>
          </a:solidFill>
          <a:uFillTx/>
          <a:latin typeface="Proxima Nova"/>
          <a:ea typeface="Proxima Nova"/>
          <a:cs typeface="Proxima Nova"/>
          <a:sym typeface="Proxima Nova"/>
        </a:defRPr>
      </a:lvl9pPr>
    </p:titleStyle>
    <p:bodyStyle>
      <a:lvl1pPr marL="457200" marR="0" indent="-342900" algn="l" defTabSz="914400" rtl="0" latinLnBrk="0">
        <a:lnSpc>
          <a:spcPct val="115000"/>
        </a:lnSpc>
        <a:spcBef>
          <a:spcPts val="0"/>
        </a:spcBef>
        <a:spcAft>
          <a:spcPts val="0"/>
        </a:spcAft>
        <a:buClr>
          <a:srgbClr val="585858"/>
        </a:buClr>
        <a:buSzPts val="1800"/>
        <a:buFont typeface="Helvetica"/>
        <a:buChar char="●"/>
        <a:tabLst/>
        <a:defRPr sz="1800" b="0" i="0" u="none" strike="noStrike" cap="none" spc="0" baseline="0">
          <a:solidFill>
            <a:srgbClr val="585858"/>
          </a:solidFill>
          <a:uFillTx/>
          <a:latin typeface="Proxima Nova"/>
          <a:ea typeface="Proxima Nova"/>
          <a:cs typeface="Proxima Nova"/>
          <a:sym typeface="Proxima Nova"/>
        </a:defRPr>
      </a:lvl1pPr>
      <a:lvl2pPr marL="1005114" marR="0" indent="-408213" algn="l" defTabSz="914400" rtl="0" latinLnBrk="0">
        <a:lnSpc>
          <a:spcPct val="115000"/>
        </a:lnSpc>
        <a:spcBef>
          <a:spcPts val="0"/>
        </a:spcBef>
        <a:spcAft>
          <a:spcPts val="0"/>
        </a:spcAft>
        <a:buClr>
          <a:srgbClr val="585858"/>
        </a:buClr>
        <a:buSzPts val="1800"/>
        <a:buFont typeface="Helvetica"/>
        <a:buChar char="○"/>
        <a:tabLst/>
        <a:defRPr sz="1800" b="0" i="0" u="none" strike="noStrike" cap="none" spc="0" baseline="0">
          <a:solidFill>
            <a:srgbClr val="585858"/>
          </a:solidFill>
          <a:uFillTx/>
          <a:latin typeface="Proxima Nova"/>
          <a:ea typeface="Proxima Nova"/>
          <a:cs typeface="Proxima Nova"/>
          <a:sym typeface="Proxima Nova"/>
        </a:defRPr>
      </a:lvl2pPr>
      <a:lvl3pPr marL="1462314" marR="0" indent="-408214" algn="l" defTabSz="914400" rtl="0" latinLnBrk="0">
        <a:lnSpc>
          <a:spcPct val="115000"/>
        </a:lnSpc>
        <a:spcBef>
          <a:spcPts val="0"/>
        </a:spcBef>
        <a:spcAft>
          <a:spcPts val="0"/>
        </a:spcAft>
        <a:buClr>
          <a:srgbClr val="585858"/>
        </a:buClr>
        <a:buSzPts val="1800"/>
        <a:buFont typeface="Helvetica"/>
        <a:buChar char="■"/>
        <a:tabLst/>
        <a:defRPr sz="1800" b="0" i="0" u="none" strike="noStrike" cap="none" spc="0" baseline="0">
          <a:solidFill>
            <a:srgbClr val="585858"/>
          </a:solidFill>
          <a:uFillTx/>
          <a:latin typeface="Proxima Nova"/>
          <a:ea typeface="Proxima Nova"/>
          <a:cs typeface="Proxima Nova"/>
          <a:sym typeface="Proxima Nova"/>
        </a:defRPr>
      </a:lvl3pPr>
      <a:lvl4pPr marL="1919514" marR="0" indent="-408214" algn="l" defTabSz="914400" rtl="0" latinLnBrk="0">
        <a:lnSpc>
          <a:spcPct val="115000"/>
        </a:lnSpc>
        <a:spcBef>
          <a:spcPts val="0"/>
        </a:spcBef>
        <a:spcAft>
          <a:spcPts val="0"/>
        </a:spcAft>
        <a:buClr>
          <a:srgbClr val="585858"/>
        </a:buClr>
        <a:buSzPts val="1800"/>
        <a:buFont typeface="Helvetica"/>
        <a:buChar char="●"/>
        <a:tabLst/>
        <a:defRPr sz="1800" b="0" i="0" u="none" strike="noStrike" cap="none" spc="0" baseline="0">
          <a:solidFill>
            <a:srgbClr val="585858"/>
          </a:solidFill>
          <a:uFillTx/>
          <a:latin typeface="Proxima Nova"/>
          <a:ea typeface="Proxima Nova"/>
          <a:cs typeface="Proxima Nova"/>
          <a:sym typeface="Proxima Nova"/>
        </a:defRPr>
      </a:lvl4pPr>
      <a:lvl5pPr marL="2376714" marR="0" indent="-408214" algn="l" defTabSz="914400" rtl="0" latinLnBrk="0">
        <a:lnSpc>
          <a:spcPct val="115000"/>
        </a:lnSpc>
        <a:spcBef>
          <a:spcPts val="0"/>
        </a:spcBef>
        <a:spcAft>
          <a:spcPts val="0"/>
        </a:spcAft>
        <a:buClr>
          <a:srgbClr val="585858"/>
        </a:buClr>
        <a:buSzPts val="1800"/>
        <a:buFont typeface="Helvetica"/>
        <a:buChar char="○"/>
        <a:tabLst/>
        <a:defRPr sz="1800" b="0" i="0" u="none" strike="noStrike" cap="none" spc="0" baseline="0">
          <a:solidFill>
            <a:srgbClr val="585858"/>
          </a:solidFill>
          <a:uFillTx/>
          <a:latin typeface="Proxima Nova"/>
          <a:ea typeface="Proxima Nova"/>
          <a:cs typeface="Proxima Nova"/>
          <a:sym typeface="Proxima Nova"/>
        </a:defRPr>
      </a:lvl5pPr>
      <a:lvl6pPr marL="2833914" marR="0" indent="-408214" algn="l" defTabSz="914400" rtl="0" latinLnBrk="0">
        <a:lnSpc>
          <a:spcPct val="115000"/>
        </a:lnSpc>
        <a:spcBef>
          <a:spcPts val="0"/>
        </a:spcBef>
        <a:spcAft>
          <a:spcPts val="0"/>
        </a:spcAft>
        <a:buClr>
          <a:srgbClr val="585858"/>
        </a:buClr>
        <a:buSzPts val="1800"/>
        <a:buFont typeface="Helvetica"/>
        <a:buChar char="■"/>
        <a:tabLst/>
        <a:defRPr sz="1800" b="0" i="0" u="none" strike="noStrike" cap="none" spc="0" baseline="0">
          <a:solidFill>
            <a:srgbClr val="585858"/>
          </a:solidFill>
          <a:uFillTx/>
          <a:latin typeface="Proxima Nova"/>
          <a:ea typeface="Proxima Nova"/>
          <a:cs typeface="Proxima Nova"/>
          <a:sym typeface="Proxima Nova"/>
        </a:defRPr>
      </a:lvl6pPr>
      <a:lvl7pPr marL="3291113" marR="0" indent="-408214" algn="l" defTabSz="914400" rtl="0" latinLnBrk="0">
        <a:lnSpc>
          <a:spcPct val="115000"/>
        </a:lnSpc>
        <a:spcBef>
          <a:spcPts val="0"/>
        </a:spcBef>
        <a:spcAft>
          <a:spcPts val="0"/>
        </a:spcAft>
        <a:buClr>
          <a:srgbClr val="585858"/>
        </a:buClr>
        <a:buSzPts val="1800"/>
        <a:buFont typeface="Helvetica"/>
        <a:buChar char="●"/>
        <a:tabLst/>
        <a:defRPr sz="1800" b="0" i="0" u="none" strike="noStrike" cap="none" spc="0" baseline="0">
          <a:solidFill>
            <a:srgbClr val="585858"/>
          </a:solidFill>
          <a:uFillTx/>
          <a:latin typeface="Proxima Nova"/>
          <a:ea typeface="Proxima Nova"/>
          <a:cs typeface="Proxima Nova"/>
          <a:sym typeface="Proxima Nova"/>
        </a:defRPr>
      </a:lvl7pPr>
      <a:lvl8pPr marL="3748313" marR="0" indent="-408213" algn="l" defTabSz="914400" rtl="0" latinLnBrk="0">
        <a:lnSpc>
          <a:spcPct val="115000"/>
        </a:lnSpc>
        <a:spcBef>
          <a:spcPts val="0"/>
        </a:spcBef>
        <a:spcAft>
          <a:spcPts val="0"/>
        </a:spcAft>
        <a:buClr>
          <a:srgbClr val="585858"/>
        </a:buClr>
        <a:buSzPts val="1800"/>
        <a:buFont typeface="Helvetica"/>
        <a:buChar char="○"/>
        <a:tabLst/>
        <a:defRPr sz="1800" b="0" i="0" u="none" strike="noStrike" cap="none" spc="0" baseline="0">
          <a:solidFill>
            <a:srgbClr val="585858"/>
          </a:solidFill>
          <a:uFillTx/>
          <a:latin typeface="Proxima Nova"/>
          <a:ea typeface="Proxima Nova"/>
          <a:cs typeface="Proxima Nova"/>
          <a:sym typeface="Proxima Nova"/>
        </a:defRPr>
      </a:lvl8pPr>
      <a:lvl9pPr marL="4205513" marR="0" indent="-408213" algn="l" defTabSz="914400" rtl="0" latinLnBrk="0">
        <a:lnSpc>
          <a:spcPct val="115000"/>
        </a:lnSpc>
        <a:spcBef>
          <a:spcPts val="0"/>
        </a:spcBef>
        <a:spcAft>
          <a:spcPts val="0"/>
        </a:spcAft>
        <a:buClr>
          <a:srgbClr val="585858"/>
        </a:buClr>
        <a:buSzPts val="1800"/>
        <a:buFont typeface="Helvetica"/>
        <a:buChar char="■"/>
        <a:tabLst/>
        <a:defRPr sz="1800" b="0" i="0" u="none" strike="noStrike" cap="none" spc="0" baseline="0">
          <a:solidFill>
            <a:srgbClr val="585858"/>
          </a:solidFill>
          <a:uFillTx/>
          <a:latin typeface="Proxima Nova"/>
          <a:ea typeface="Proxima Nova"/>
          <a:cs typeface="Proxima Nova"/>
          <a:sym typeface="Proxima Nova"/>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9.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Nolan_Bushnell" TargetMode="External"/><Relationship Id="rId3" Type="http://schemas.openxmlformats.org/officeDocument/2006/relationships/image" Target="../media/image10.tif"/><Relationship Id="rId7" Type="http://schemas.openxmlformats.org/officeDocument/2006/relationships/hyperlink" Target="https://en.wikipedia.org/wiki/Video_game_designer" TargetMode="External"/><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13.png"/><Relationship Id="rId5" Type="http://schemas.openxmlformats.org/officeDocument/2006/relationships/image" Target="../media/image12.tif"/><Relationship Id="rId10" Type="http://schemas.openxmlformats.org/officeDocument/2006/relationships/hyperlink" Target="https://en.wikipedia.org/wiki/Breakout_(video_game)" TargetMode="External"/><Relationship Id="rId4" Type="http://schemas.openxmlformats.org/officeDocument/2006/relationships/image" Target="../media/image11.tif"/><Relationship Id="rId9" Type="http://schemas.openxmlformats.org/officeDocument/2006/relationships/hyperlink" Target="https://en.wikipedia.org/wiki/Steve_Woznia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image" Target="../media/image14.tif"/><Relationship Id="rId1" Type="http://schemas.openxmlformats.org/officeDocument/2006/relationships/slideLayout" Target="../slideLayouts/slideLayout31.xml"/><Relationship Id="rId6" Type="http://schemas.openxmlformats.org/officeDocument/2006/relationships/image" Target="../media/image12.tif"/><Relationship Id="rId5" Type="http://schemas.openxmlformats.org/officeDocument/2006/relationships/image" Target="../media/image16.tif"/><Relationship Id="rId4" Type="http://schemas.openxmlformats.org/officeDocument/2006/relationships/hyperlink" Target="https://en.wikipedia.org/wiki/Breadboard"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19.tif"/><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lide Number Placeholder 3"/>
          <p:cNvSpPr txBox="1">
            <a:spLocks noGrp="1"/>
          </p:cNvSpPr>
          <p:nvPr>
            <p:ph type="sldNum" sz="quarter" idx="2"/>
          </p:nvPr>
        </p:nvSpPr>
        <p:spPr>
          <a:xfrm>
            <a:off x="8864600" y="4787109"/>
            <a:ext cx="127000" cy="1397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331" name="Rectangle 2"/>
          <p:cNvSpPr txBox="1">
            <a:spLocks noGrp="1"/>
          </p:cNvSpPr>
          <p:nvPr>
            <p:ph type="title"/>
          </p:nvPr>
        </p:nvSpPr>
        <p:spPr>
          <a:xfrm>
            <a:off x="685800" y="1085850"/>
            <a:ext cx="7772400" cy="898401"/>
          </a:xfrm>
          <a:prstGeom prst="rect">
            <a:avLst/>
          </a:prstGeom>
        </p:spPr>
        <p:txBody>
          <a:bodyPr>
            <a:normAutofit fontScale="90000"/>
          </a:bodyPr>
          <a:lstStyle/>
          <a:p>
            <a:pPr defTabSz="637794">
              <a:defRPr sz="2976"/>
            </a:pPr>
            <a:r>
              <a:t>CS Bridge, Lecture 13</a:t>
            </a:r>
            <a:br/>
            <a:r>
              <a:rPr sz="3162"/>
              <a:t>Breakout</a:t>
            </a:r>
          </a:p>
        </p:txBody>
      </p:sp>
      <p:pic>
        <p:nvPicPr>
          <p:cNvPr id="332" name="Picture 3" descr="Picture 3"/>
          <p:cNvPicPr>
            <a:picLocks noChangeAspect="1"/>
          </p:cNvPicPr>
          <p:nvPr/>
        </p:nvPicPr>
        <p:blipFill>
          <a:blip r:embed="rId2"/>
          <a:srcRect l="23703" t="22459" r="17036" b="28553"/>
          <a:stretch>
            <a:fillRect/>
          </a:stretch>
        </p:blipFill>
        <p:spPr>
          <a:xfrm>
            <a:off x="3500437" y="2057400"/>
            <a:ext cx="2143126" cy="1771651"/>
          </a:xfrm>
          <a:prstGeom prst="rect">
            <a:avLst/>
          </a:prstGeom>
          <a:ln w="12700">
            <a:miter lim="400000"/>
          </a:ln>
        </p:spPr>
      </p:pic>
      <p:pic>
        <p:nvPicPr>
          <p:cNvPr id="333" name="Picture 2" descr="Picture 2"/>
          <p:cNvPicPr>
            <a:picLocks noChangeAspect="1"/>
          </p:cNvPicPr>
          <p:nvPr/>
        </p:nvPicPr>
        <p:blipFill>
          <a:blip r:embed="rId3"/>
          <a:stretch>
            <a:fillRect/>
          </a:stretch>
        </p:blipFill>
        <p:spPr>
          <a:xfrm>
            <a:off x="5388099" y="4043933"/>
            <a:ext cx="898401" cy="898401"/>
          </a:xfrm>
          <a:prstGeom prst="rect">
            <a:avLst/>
          </a:prstGeom>
          <a:ln w="12700">
            <a:miter lim="400000"/>
          </a:ln>
        </p:spPr>
      </p:pic>
      <p:pic>
        <p:nvPicPr>
          <p:cNvPr id="334" name="Picture 6" descr="Picture 6"/>
          <p:cNvPicPr>
            <a:picLocks noChangeAspect="1"/>
          </p:cNvPicPr>
          <p:nvPr/>
        </p:nvPicPr>
        <p:blipFill>
          <a:blip r:embed="rId4"/>
          <a:stretch>
            <a:fillRect/>
          </a:stretch>
        </p:blipFill>
        <p:spPr>
          <a:xfrm>
            <a:off x="2712583" y="3886200"/>
            <a:ext cx="1257301" cy="1257300"/>
          </a:xfrm>
          <a:prstGeom prst="rect">
            <a:avLst/>
          </a:prstGeom>
          <a:ln w="12700">
            <a:miter lim="400000"/>
          </a:ln>
        </p:spPr>
      </p:pic>
      <p:pic>
        <p:nvPicPr>
          <p:cNvPr id="335" name="Picture 7" descr="Picture 7"/>
          <p:cNvPicPr>
            <a:picLocks noChangeAspect="1"/>
          </p:cNvPicPr>
          <p:nvPr/>
        </p:nvPicPr>
        <p:blipFill>
          <a:blip r:embed="rId5"/>
          <a:stretch>
            <a:fillRect/>
          </a:stretch>
        </p:blipFill>
        <p:spPr>
          <a:xfrm>
            <a:off x="4057649" y="4043933"/>
            <a:ext cx="1028701" cy="94183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7" name="Title Placeholder 1"/>
          <p:cNvGrpSpPr/>
          <p:nvPr/>
        </p:nvGrpSpPr>
        <p:grpSpPr>
          <a:xfrm>
            <a:off x="1143000" y="-3291"/>
            <a:ext cx="6858000" cy="555499"/>
            <a:chOff x="0" y="0"/>
            <a:chExt cx="6858000" cy="555497"/>
          </a:xfrm>
        </p:grpSpPr>
        <p:sp>
          <p:nvSpPr>
            <p:cNvPr id="415"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endParaRPr/>
            </a:p>
          </p:txBody>
        </p:sp>
        <p:sp>
          <p:nvSpPr>
            <p:cNvPr id="416" name="Part 1 - Creating Bricks"/>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r>
                <a:t>Part 1 - Creating Bricks</a:t>
              </a:r>
            </a:p>
          </p:txBody>
        </p:sp>
      </p:grpSp>
      <p:pic>
        <p:nvPicPr>
          <p:cNvPr id="418" name="Image" descr="Image"/>
          <p:cNvPicPr>
            <a:picLocks noChangeAspect="1"/>
          </p:cNvPicPr>
          <p:nvPr/>
        </p:nvPicPr>
        <p:blipFill>
          <a:blip r:embed="rId2"/>
          <a:stretch>
            <a:fillRect/>
          </a:stretch>
        </p:blipFill>
        <p:spPr>
          <a:xfrm>
            <a:off x="1168399" y="2416806"/>
            <a:ext cx="6858001" cy="2086405"/>
          </a:xfrm>
          <a:prstGeom prst="rect">
            <a:avLst/>
          </a:prstGeom>
          <a:ln w="12700">
            <a:miter lim="400000"/>
          </a:ln>
        </p:spPr>
      </p:pic>
      <p:sp>
        <p:nvSpPr>
          <p:cNvPr id="419" name="TextBox 4"/>
          <p:cNvSpPr txBox="1"/>
          <p:nvPr/>
        </p:nvSpPr>
        <p:spPr>
          <a:xfrm>
            <a:off x="1189468" y="672747"/>
            <a:ext cx="6960072" cy="1465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marL="300037" indent="-300037" defTabSz="342900">
              <a:buSzPct val="100000"/>
              <a:buFont typeface="Menlo Regular"/>
              <a:buChar char="❖"/>
              <a:defRPr sz="1800">
                <a:solidFill>
                  <a:srgbClr val="000000"/>
                </a:solidFill>
              </a:defRPr>
            </a:pPr>
            <a:r>
              <a:t>Number, dimensions and spacing of bricks as constants (define them at the beginning)</a:t>
            </a:r>
          </a:p>
          <a:p>
            <a:pPr marL="300037" indent="-300037" defTabSz="342900">
              <a:buSzPct val="100000"/>
              <a:buFont typeface="Menlo Regular"/>
              <a:buChar char="❖"/>
              <a:defRPr sz="1800">
                <a:solidFill>
                  <a:srgbClr val="000000"/>
                </a:solidFill>
              </a:defRPr>
            </a:pPr>
            <a:r>
              <a:t>Calculate x coordinate of the first column - so that bricks are centered</a:t>
            </a:r>
          </a:p>
          <a:p>
            <a:pPr marL="300037" indent="-300037" defTabSz="342900">
              <a:buSzPct val="100000"/>
              <a:buFont typeface="Menlo Regular"/>
              <a:buChar char="❖"/>
              <a:defRPr sz="1800">
                <a:solidFill>
                  <a:srgbClr val="000000"/>
                </a:solidFill>
              </a:defRPr>
            </a:pPr>
            <a:r>
              <a:t>Colors of bricks - red, orange, yellow, green and cyan</a:t>
            </a:r>
          </a:p>
        </p:txBody>
      </p:sp>
      <p:sp>
        <p:nvSpPr>
          <p:cNvPr id="420" name="No need for lists here because we don’t plan accessing and/or modifying parameters of the objects"/>
          <p:cNvSpPr txBox="1"/>
          <p:nvPr/>
        </p:nvSpPr>
        <p:spPr>
          <a:xfrm>
            <a:off x="471365" y="4647071"/>
            <a:ext cx="8531929" cy="307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b="1">
                <a:solidFill>
                  <a:srgbClr val="5959FF"/>
                </a:solidFill>
              </a:defRPr>
            </a:lvl1pPr>
          </a:lstStyle>
          <a:p>
            <a:r>
              <a:t>No need for lists here because we don’t plan accessing and/or modifying parameters of the objects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1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1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1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iterate>
                                    <p:tmAbs val="0"/>
                                  </p:iterate>
                                  <p:childTnLst>
                                    <p:set>
                                      <p:cBhvr>
                                        <p:cTn id="19" fill="hold"/>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1" build="p" bldLvl="5" animBg="1" advAuto="0"/>
      <p:bldP spid="420"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4" name="Title Placeholder 1"/>
          <p:cNvGrpSpPr/>
          <p:nvPr/>
        </p:nvGrpSpPr>
        <p:grpSpPr>
          <a:xfrm>
            <a:off x="1143000" y="-3291"/>
            <a:ext cx="6858000" cy="555499"/>
            <a:chOff x="0" y="0"/>
            <a:chExt cx="6858000" cy="555497"/>
          </a:xfrm>
        </p:grpSpPr>
        <p:sp>
          <p:nvSpPr>
            <p:cNvPr id="422"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endParaRPr/>
            </a:p>
          </p:txBody>
        </p:sp>
        <p:sp>
          <p:nvSpPr>
            <p:cNvPr id="423" name="Part 2 - Add and move ball"/>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r>
                <a:t>Part 2 - Add and move ball</a:t>
              </a:r>
            </a:p>
          </p:txBody>
        </p:sp>
      </p:grpSp>
      <p:sp>
        <p:nvSpPr>
          <p:cNvPr id="425" name="TextBox 4"/>
          <p:cNvSpPr txBox="1"/>
          <p:nvPr/>
        </p:nvSpPr>
        <p:spPr>
          <a:xfrm>
            <a:off x="2611240" y="1315367"/>
            <a:ext cx="6282797" cy="2303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marL="300037" indent="-300037" defTabSz="342900">
              <a:buSzPct val="100000"/>
              <a:buFont typeface="Menlo Regular"/>
              <a:buChar char="❖"/>
              <a:defRPr sz="1800">
                <a:solidFill>
                  <a:srgbClr val="000000"/>
                </a:solidFill>
              </a:defRPr>
            </a:pPr>
            <a:r>
              <a:t>Put filled ball at the center of the window</a:t>
            </a:r>
          </a:p>
          <a:p>
            <a:pPr marL="300037" indent="-300037" defTabSz="342900">
              <a:buSzPct val="100000"/>
              <a:buFont typeface="Menlo Regular"/>
              <a:buChar char="❖"/>
              <a:defRPr sz="1800">
                <a:solidFill>
                  <a:srgbClr val="000000"/>
                </a:solidFill>
              </a:defRPr>
            </a:pPr>
            <a:r>
              <a:t>Velocity of the ball - declared as variables (specify a max speed (constant))</a:t>
            </a:r>
          </a:p>
          <a:p>
            <a:pPr marL="300037" indent="-300037" defTabSz="342900">
              <a:buSzPct val="100000"/>
              <a:buFont typeface="Menlo Regular"/>
              <a:buChar char="❖"/>
              <a:defRPr sz="1800">
                <a:solidFill>
                  <a:srgbClr val="000000"/>
                </a:solidFill>
              </a:defRPr>
            </a:pPr>
            <a:r>
              <a:t>Pick random values for change in x and y </a:t>
            </a:r>
          </a:p>
          <a:p>
            <a:pPr marL="300037" indent="-300037" defTabSz="342900">
              <a:buSzPct val="100000"/>
              <a:buFont typeface="Menlo Regular"/>
              <a:buChar char="❖"/>
              <a:defRPr sz="1800">
                <a:solidFill>
                  <a:srgbClr val="000000"/>
                </a:solidFill>
              </a:defRPr>
            </a:pPr>
            <a:r>
              <a:t>Move the ball using</a:t>
            </a:r>
          </a:p>
          <a:p>
            <a:pPr marL="757237" lvl="1" indent="-300037" defTabSz="342900">
              <a:buSzPct val="100000"/>
              <a:buFont typeface="Menlo Regular"/>
              <a:buChar char="❖"/>
              <a:defRPr sz="1800" b="1">
                <a:solidFill>
                  <a:srgbClr val="000000"/>
                </a:solidFill>
              </a:defRPr>
            </a:pPr>
            <a:r>
              <a:t>canvas.move(object, change_x, charge_y)</a:t>
            </a:r>
          </a:p>
          <a:p>
            <a:pPr marL="757237" lvl="1" indent="-300037" defTabSz="342900">
              <a:buSzPct val="100000"/>
              <a:buFont typeface="Menlo Regular"/>
              <a:buChar char="❖"/>
              <a:defRPr sz="1800" b="1">
                <a:solidFill>
                  <a:srgbClr val="000000"/>
                </a:solidFill>
              </a:defRPr>
            </a:pPr>
            <a:r>
              <a:t>canvas.moveto(object, new_x, new_y)</a:t>
            </a:r>
          </a:p>
          <a:p>
            <a:pPr marL="300037" indent="-300037" defTabSz="342900">
              <a:buSzPct val="100000"/>
              <a:buFont typeface="Menlo Regular"/>
              <a:buChar char="❖"/>
              <a:defRPr sz="1800">
                <a:solidFill>
                  <a:srgbClr val="000000"/>
                </a:solidFill>
              </a:defRPr>
            </a:pPr>
            <a:r>
              <a:t>Move the ball - Initially - ball heading downwards</a:t>
            </a:r>
          </a:p>
        </p:txBody>
      </p:sp>
      <p:pic>
        <p:nvPicPr>
          <p:cNvPr id="426" name="Image" descr="Image"/>
          <p:cNvPicPr>
            <a:picLocks noChangeAspect="1"/>
          </p:cNvPicPr>
          <p:nvPr/>
        </p:nvPicPr>
        <p:blipFill>
          <a:blip r:embed="rId2"/>
          <a:stretch>
            <a:fillRect/>
          </a:stretch>
        </p:blipFill>
        <p:spPr>
          <a:xfrm>
            <a:off x="219791" y="1070801"/>
            <a:ext cx="2064237" cy="315154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2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42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42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4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 name="Title Placeholder 1"/>
          <p:cNvGrpSpPr/>
          <p:nvPr/>
        </p:nvGrpSpPr>
        <p:grpSpPr>
          <a:xfrm>
            <a:off x="1143000" y="-3291"/>
            <a:ext cx="6858000" cy="555499"/>
            <a:chOff x="0" y="0"/>
            <a:chExt cx="6858000" cy="555497"/>
          </a:xfrm>
        </p:grpSpPr>
        <p:sp>
          <p:nvSpPr>
            <p:cNvPr id="428"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endParaRPr/>
            </a:p>
          </p:txBody>
        </p:sp>
        <p:sp>
          <p:nvSpPr>
            <p:cNvPr id="429" name="Part 2 - Bouncing ball"/>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r>
                <a:t>Part 2 - Bouncing ball</a:t>
              </a:r>
            </a:p>
          </p:txBody>
        </p:sp>
      </p:grpSp>
      <p:pic>
        <p:nvPicPr>
          <p:cNvPr id="431" name="Image" descr="Image"/>
          <p:cNvPicPr>
            <a:picLocks noChangeAspect="1"/>
          </p:cNvPicPr>
          <p:nvPr/>
        </p:nvPicPr>
        <p:blipFill>
          <a:blip r:embed="rId2"/>
          <a:stretch>
            <a:fillRect/>
          </a:stretch>
        </p:blipFill>
        <p:spPr>
          <a:xfrm>
            <a:off x="257891" y="1197801"/>
            <a:ext cx="2064237" cy="3151549"/>
          </a:xfrm>
          <a:prstGeom prst="rect">
            <a:avLst/>
          </a:prstGeom>
          <a:ln w="12700">
            <a:miter lim="400000"/>
          </a:ln>
        </p:spPr>
      </p:pic>
      <p:sp>
        <p:nvSpPr>
          <p:cNvPr id="432" name="TextBox 4"/>
          <p:cNvSpPr txBox="1"/>
          <p:nvPr/>
        </p:nvSpPr>
        <p:spPr>
          <a:xfrm>
            <a:off x="2732723" y="1539154"/>
            <a:ext cx="5373676" cy="2303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marL="300037" indent="-300037" defTabSz="342900">
              <a:buSzPct val="100000"/>
              <a:buFont typeface="Menlo Regular"/>
              <a:buChar char="❖"/>
              <a:defRPr sz="1800">
                <a:solidFill>
                  <a:srgbClr val="000000"/>
                </a:solidFill>
              </a:defRPr>
            </a:pPr>
            <a:r>
              <a:rPr dirty="0"/>
              <a:t>Animation loop - where ball is moving</a:t>
            </a:r>
          </a:p>
          <a:p>
            <a:pPr marL="757237" lvl="1" indent="-300037" defTabSz="342900">
              <a:buSzPct val="100000"/>
              <a:buFont typeface="Menlo Regular"/>
              <a:buChar char="❖"/>
              <a:defRPr sz="1800">
                <a:solidFill>
                  <a:srgbClr val="000000"/>
                </a:solidFill>
              </a:defRPr>
            </a:pPr>
            <a:r>
              <a:rPr dirty="0"/>
              <a:t>Bounce from right, left and top walls</a:t>
            </a:r>
          </a:p>
          <a:p>
            <a:pPr marL="757237" lvl="1" indent="-300037" defTabSz="342900">
              <a:buSzPct val="100000"/>
              <a:buFont typeface="Menlo Regular"/>
              <a:buChar char="❖"/>
              <a:defRPr sz="1800">
                <a:solidFill>
                  <a:srgbClr val="000000"/>
                </a:solidFill>
              </a:defRPr>
            </a:pPr>
            <a:r>
              <a:rPr dirty="0"/>
              <a:t>Bottom wall - start in the middle again</a:t>
            </a:r>
          </a:p>
          <a:p>
            <a:pPr marL="300037" indent="-300037" defTabSz="342900">
              <a:buSzPct val="100000"/>
              <a:buFont typeface="Menlo Regular"/>
              <a:buChar char="❖"/>
              <a:defRPr sz="1800">
                <a:solidFill>
                  <a:srgbClr val="000000"/>
                </a:solidFill>
              </a:defRPr>
            </a:pPr>
            <a:r>
              <a:rPr dirty="0"/>
              <a:t>When bounced from top wall</a:t>
            </a:r>
          </a:p>
          <a:p>
            <a:pPr marL="757237" lvl="1" indent="-300037" defTabSz="342900">
              <a:buSzPct val="100000"/>
              <a:buFont typeface="Menlo Regular"/>
              <a:buChar char="❖"/>
              <a:defRPr sz="1800">
                <a:solidFill>
                  <a:srgbClr val="000000"/>
                </a:solidFill>
              </a:defRPr>
            </a:pPr>
            <a:r>
              <a:rPr dirty="0"/>
              <a:t>Inverse </a:t>
            </a:r>
            <a:r>
              <a:rPr b="1" dirty="0" err="1"/>
              <a:t>change_y</a:t>
            </a:r>
            <a:endParaRPr b="1" dirty="0"/>
          </a:p>
          <a:p>
            <a:pPr marL="300037" indent="-300037" defTabSz="342900">
              <a:buSzPct val="100000"/>
              <a:buFont typeface="Menlo Regular"/>
              <a:buChar char="❖"/>
              <a:defRPr sz="1800">
                <a:solidFill>
                  <a:srgbClr val="000000"/>
                </a:solidFill>
              </a:defRPr>
            </a:pPr>
            <a:r>
              <a:rPr dirty="0"/>
              <a:t>When bounced from left or right wall</a:t>
            </a:r>
          </a:p>
          <a:p>
            <a:pPr marL="757237" lvl="1" indent="-300037" defTabSz="342900">
              <a:buSzPct val="100000"/>
              <a:buFont typeface="Menlo Regular"/>
              <a:buChar char="❖"/>
              <a:defRPr sz="1800">
                <a:solidFill>
                  <a:srgbClr val="000000"/>
                </a:solidFill>
              </a:defRPr>
            </a:pPr>
            <a:r>
              <a:rPr dirty="0"/>
              <a:t>Inverse </a:t>
            </a:r>
            <a:r>
              <a:rPr b="1" dirty="0" err="1"/>
              <a:t>change_x</a:t>
            </a:r>
            <a:endParaRPr b="1" dirty="0"/>
          </a:p>
          <a:p>
            <a:pPr marL="300037" indent="-300037" defTabSz="342900">
              <a:buSzPct val="100000"/>
              <a:buFont typeface="Menlo Regular"/>
              <a:buChar char="❖"/>
              <a:defRPr sz="1800">
                <a:solidFill>
                  <a:srgbClr val="000000"/>
                </a:solidFill>
              </a:defRPr>
            </a:pPr>
            <a:r>
              <a:rPr dirty="0"/>
              <a:t>Update the canvas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3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3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3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32">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32">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432">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432">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4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6" name="Title Placeholder 1"/>
          <p:cNvGrpSpPr/>
          <p:nvPr/>
        </p:nvGrpSpPr>
        <p:grpSpPr>
          <a:xfrm>
            <a:off x="1143000" y="-3291"/>
            <a:ext cx="6858000" cy="555499"/>
            <a:chOff x="0" y="0"/>
            <a:chExt cx="6858000" cy="555497"/>
          </a:xfrm>
        </p:grpSpPr>
        <p:sp>
          <p:nvSpPr>
            <p:cNvPr id="434"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endParaRPr/>
            </a:p>
          </p:txBody>
        </p:sp>
        <p:sp>
          <p:nvSpPr>
            <p:cNvPr id="435" name="Part 3 - Add Paddle"/>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r>
                <a:t>Part 3 - Add Paddle</a:t>
              </a:r>
            </a:p>
          </p:txBody>
        </p:sp>
      </p:grpSp>
      <p:pic>
        <p:nvPicPr>
          <p:cNvPr id="437" name="Image" descr="Image"/>
          <p:cNvPicPr>
            <a:picLocks noChangeAspect="1"/>
          </p:cNvPicPr>
          <p:nvPr/>
        </p:nvPicPr>
        <p:blipFill>
          <a:blip r:embed="rId2"/>
          <a:stretch>
            <a:fillRect/>
          </a:stretch>
        </p:blipFill>
        <p:spPr>
          <a:xfrm>
            <a:off x="410291" y="1223201"/>
            <a:ext cx="2064237" cy="3151549"/>
          </a:xfrm>
          <a:prstGeom prst="rect">
            <a:avLst/>
          </a:prstGeom>
          <a:ln w="12700">
            <a:miter lim="400000"/>
          </a:ln>
        </p:spPr>
      </p:pic>
      <p:sp>
        <p:nvSpPr>
          <p:cNvPr id="438" name="TextBox 4"/>
          <p:cNvSpPr txBox="1"/>
          <p:nvPr/>
        </p:nvSpPr>
        <p:spPr>
          <a:xfrm>
            <a:off x="2741653" y="1376289"/>
            <a:ext cx="6026456" cy="2405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marL="300037" indent="-300037" defTabSz="342900">
              <a:buSzPct val="100000"/>
              <a:buFont typeface="Menlo Regular"/>
              <a:buChar char="❖"/>
              <a:defRPr sz="1900">
                <a:solidFill>
                  <a:srgbClr val="000000"/>
                </a:solidFill>
              </a:defRPr>
            </a:pPr>
            <a:r>
              <a:t>Define some constants for the dimension and location of the paddle: width, height, y-offset from bottom</a:t>
            </a:r>
          </a:p>
          <a:p>
            <a:pPr marL="300037" indent="-300037" defTabSz="342900">
              <a:buSzPct val="100000"/>
              <a:buFont typeface="Menlo Regular"/>
              <a:buChar char="❖"/>
              <a:defRPr sz="1900">
                <a:solidFill>
                  <a:srgbClr val="000000"/>
                </a:solidFill>
              </a:defRPr>
            </a:pPr>
            <a:r>
              <a:t>Create Paddle - filled rectangle at a specific location</a:t>
            </a:r>
          </a:p>
          <a:p>
            <a:pPr marL="300037" indent="-300037" defTabSz="342900">
              <a:buSzPct val="100000"/>
              <a:buFont typeface="Menlo Regular"/>
              <a:buChar char="❖"/>
              <a:defRPr sz="1900">
                <a:solidFill>
                  <a:srgbClr val="000000"/>
                </a:solidFill>
              </a:defRPr>
            </a:pPr>
            <a:r>
              <a:t>Link paddle move with mouse move</a:t>
            </a:r>
          </a:p>
          <a:p>
            <a:pPr marL="757237" lvl="1" indent="-300037" defTabSz="342900">
              <a:buSzPct val="100000"/>
              <a:buFont typeface="Menlo Regular"/>
              <a:buChar char="❖"/>
              <a:defRPr sz="1900">
                <a:solidFill>
                  <a:srgbClr val="000000"/>
                </a:solidFill>
              </a:defRPr>
            </a:pPr>
            <a:r>
              <a:t>Move paddle - track x coordinate of the mouse only</a:t>
            </a:r>
          </a:p>
          <a:p>
            <a:pPr marL="757237" lvl="1" indent="-300037" defTabSz="342900">
              <a:buSzPct val="100000"/>
              <a:buFont typeface="Menlo Regular"/>
              <a:buChar char="❖"/>
              <a:defRPr sz="1900">
                <a:solidFill>
                  <a:srgbClr val="000000"/>
                </a:solidFill>
              </a:defRPr>
            </a:pPr>
            <a:r>
              <a:t>Use </a:t>
            </a:r>
            <a:r>
              <a:rPr b="1"/>
              <a:t>mouse_x = canvas.get_mouse_x()</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3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43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43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4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2" name="Title Placeholder 1"/>
          <p:cNvGrpSpPr/>
          <p:nvPr/>
        </p:nvGrpSpPr>
        <p:grpSpPr>
          <a:xfrm>
            <a:off x="1143000" y="-3291"/>
            <a:ext cx="6858000" cy="555499"/>
            <a:chOff x="0" y="0"/>
            <a:chExt cx="6858000" cy="555497"/>
          </a:xfrm>
        </p:grpSpPr>
        <p:sp>
          <p:nvSpPr>
            <p:cNvPr id="440"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endParaRPr/>
            </a:p>
          </p:txBody>
        </p:sp>
        <p:sp>
          <p:nvSpPr>
            <p:cNvPr id="441" name="Part 4 - Check for collision"/>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r>
                <a:t>Part 4 - Check for collision</a:t>
              </a:r>
            </a:p>
          </p:txBody>
        </p:sp>
      </p:grpSp>
      <p:pic>
        <p:nvPicPr>
          <p:cNvPr id="443" name="Image" descr="Image"/>
          <p:cNvPicPr>
            <a:picLocks noChangeAspect="1"/>
          </p:cNvPicPr>
          <p:nvPr/>
        </p:nvPicPr>
        <p:blipFill>
          <a:blip r:embed="rId2"/>
          <a:stretch>
            <a:fillRect/>
          </a:stretch>
        </p:blipFill>
        <p:spPr>
          <a:xfrm>
            <a:off x="1160828" y="2257798"/>
            <a:ext cx="1563461" cy="2386995"/>
          </a:xfrm>
          <a:prstGeom prst="rect">
            <a:avLst/>
          </a:prstGeom>
          <a:ln w="12700">
            <a:miter lim="400000"/>
          </a:ln>
        </p:spPr>
      </p:pic>
      <p:sp>
        <p:nvSpPr>
          <p:cNvPr id="444" name="TextBox 4"/>
          <p:cNvSpPr txBox="1"/>
          <p:nvPr/>
        </p:nvSpPr>
        <p:spPr>
          <a:xfrm>
            <a:off x="656402" y="769267"/>
            <a:ext cx="8155720" cy="1186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marL="757237" lvl="1" indent="-300037" defTabSz="342900">
              <a:buSzPct val="100000"/>
              <a:buFont typeface="Menlo Regular"/>
              <a:buChar char="❖"/>
              <a:defRPr sz="1800">
                <a:solidFill>
                  <a:srgbClr val="000000"/>
                </a:solidFill>
              </a:defRPr>
            </a:pPr>
            <a:r>
              <a:t>Did ball collide with another object in the window</a:t>
            </a:r>
          </a:p>
          <a:p>
            <a:pPr marL="757237" lvl="1" indent="-300037" defTabSz="342900">
              <a:buSzPct val="100000"/>
              <a:buFont typeface="Menlo Regular"/>
              <a:buChar char="❖"/>
              <a:defRPr sz="1800" b="1">
                <a:solidFill>
                  <a:srgbClr val="000000"/>
                </a:solidFill>
              </a:defRPr>
            </a:pPr>
            <a:r>
              <a:t>canvas.find_overallapping </a:t>
            </a:r>
            <a:r>
              <a:rPr b="0"/>
              <a:t>(x1, y1, x2, y2) which return list of objects overalling with rectangle whose upper left is (x1, y1) and bottom right is (x2, y2)</a:t>
            </a:r>
          </a:p>
        </p:txBody>
      </p:sp>
      <p:pic>
        <p:nvPicPr>
          <p:cNvPr id="445" name="Image" descr="Image"/>
          <p:cNvPicPr>
            <a:picLocks noChangeAspect="1"/>
          </p:cNvPicPr>
          <p:nvPr/>
        </p:nvPicPr>
        <p:blipFill>
          <a:blip r:embed="rId3"/>
          <a:stretch>
            <a:fillRect/>
          </a:stretch>
        </p:blipFill>
        <p:spPr>
          <a:xfrm>
            <a:off x="4340527" y="2070907"/>
            <a:ext cx="3529598" cy="1278921"/>
          </a:xfrm>
          <a:prstGeom prst="rect">
            <a:avLst/>
          </a:prstGeom>
          <a:ln w="12700">
            <a:miter lim="400000"/>
          </a:ln>
        </p:spPr>
      </p:pic>
      <p:sp>
        <p:nvSpPr>
          <p:cNvPr id="446" name="colliding_list = canvas.find_overlapping(……..)…"/>
          <p:cNvSpPr txBox="1"/>
          <p:nvPr/>
        </p:nvSpPr>
        <p:spPr>
          <a:xfrm>
            <a:off x="4021062" y="3491230"/>
            <a:ext cx="4629192" cy="1005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457200">
              <a:defRPr sz="1500">
                <a:solidFill>
                  <a:srgbClr val="080808"/>
                </a:solidFill>
              </a:defRPr>
            </a:pPr>
            <a:r>
              <a:t>colliding_list = canvas.find_overlapping(……..)</a:t>
            </a:r>
          </a:p>
          <a:p>
            <a:pPr defTabSz="457200">
              <a:defRPr sz="1500">
                <a:solidFill>
                  <a:srgbClr val="080808"/>
                </a:solidFill>
              </a:defRPr>
            </a:pPr>
            <a:r>
              <a:rPr>
                <a:solidFill>
                  <a:srgbClr val="0033B3"/>
                </a:solidFill>
              </a:rPr>
              <a:t>for </a:t>
            </a:r>
            <a:r>
              <a:t>loop to get a collider object in each loop:</a:t>
            </a:r>
          </a:p>
          <a:p>
            <a:pPr defTabSz="457200">
              <a:defRPr sz="1500">
                <a:solidFill>
                  <a:srgbClr val="080808"/>
                </a:solidFill>
              </a:defRPr>
            </a:pPr>
            <a:r>
              <a:t>       …. do something with collider object</a:t>
            </a:r>
          </a:p>
        </p:txBody>
      </p:sp>
      <p:sp>
        <p:nvSpPr>
          <p:cNvPr id="447" name="Think about writing a check_collision function that implements all listed above"/>
          <p:cNvSpPr txBox="1"/>
          <p:nvPr/>
        </p:nvSpPr>
        <p:spPr>
          <a:xfrm>
            <a:off x="2298585" y="4690111"/>
            <a:ext cx="6755647" cy="320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457200">
              <a:defRPr sz="1500">
                <a:solidFill>
                  <a:srgbClr val="080808"/>
                </a:solidFill>
              </a:defRPr>
            </a:pPr>
            <a:r>
              <a:t>Think about writing a </a:t>
            </a:r>
            <a:r>
              <a:rPr i="1"/>
              <a:t>check_collision</a:t>
            </a:r>
            <a:r>
              <a:t> function that implements all listed above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4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4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2" nodeType="clickEffect">
                                  <p:stCondLst>
                                    <p:cond delay="0"/>
                                  </p:stCondLst>
                                  <p:iterate>
                                    <p:tmAbs val="0"/>
                                  </p:iterate>
                                  <p:childTnLst>
                                    <p:set>
                                      <p:cBhvr>
                                        <p:cTn id="15" fill="hold"/>
                                        <p:tgtEl>
                                          <p:spTgt spid="4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3" nodeType="clickEffect">
                                  <p:stCondLst>
                                    <p:cond delay="0"/>
                                  </p:stCondLst>
                                  <p:iterate>
                                    <p:tmAbs val="0"/>
                                  </p:iterate>
                                  <p:childTnLst>
                                    <p:set>
                                      <p:cBhvr>
                                        <p:cTn id="19" fill="hold"/>
                                        <p:tgtEl>
                                          <p:spTgt spid="44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4" nodeType="clickEffect">
                                  <p:stCondLst>
                                    <p:cond delay="0"/>
                                  </p:stCondLst>
                                  <p:iterate>
                                    <p:tmAbs val="0"/>
                                  </p:iterate>
                                  <p:childTnLst>
                                    <p:set>
                                      <p:cBhvr>
                                        <p:cTn id="23" fill="hold"/>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1" build="p" bldLvl="5" animBg="1" advAuto="0"/>
      <p:bldP spid="445" grpId="2" animBg="1" advAuto="0"/>
      <p:bldP spid="446" grpId="3" animBg="1" advAuto="0"/>
      <p:bldP spid="447" grpId="4"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1" name="Title Placeholder 1"/>
          <p:cNvGrpSpPr/>
          <p:nvPr/>
        </p:nvGrpSpPr>
        <p:grpSpPr>
          <a:xfrm>
            <a:off x="1143000" y="-3291"/>
            <a:ext cx="6858000" cy="555499"/>
            <a:chOff x="0" y="0"/>
            <a:chExt cx="6858000" cy="555497"/>
          </a:xfrm>
        </p:grpSpPr>
        <p:sp>
          <p:nvSpPr>
            <p:cNvPr id="449"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endParaRPr/>
            </a:p>
          </p:txBody>
        </p:sp>
        <p:sp>
          <p:nvSpPr>
            <p:cNvPr id="450" name="Part 4 - Check for collision"/>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r>
                <a:t>Part 4 - Check for collision</a:t>
              </a:r>
            </a:p>
          </p:txBody>
        </p:sp>
      </p:grpSp>
      <p:sp>
        <p:nvSpPr>
          <p:cNvPr id="452" name="TextBox 4"/>
          <p:cNvSpPr txBox="1"/>
          <p:nvPr/>
        </p:nvSpPr>
        <p:spPr>
          <a:xfrm>
            <a:off x="1054111" y="680367"/>
            <a:ext cx="7364470" cy="4380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marL="757237" lvl="1" indent="-300037" defTabSz="342900">
              <a:buSzPct val="100000"/>
              <a:buFont typeface="Menlo Regular"/>
              <a:buChar char="❖"/>
              <a:defRPr sz="1800">
                <a:solidFill>
                  <a:srgbClr val="000000"/>
                </a:solidFill>
                <a:latin typeface="Menlo Regular"/>
                <a:ea typeface="Menlo Regular"/>
                <a:cs typeface="Menlo Regular"/>
                <a:sym typeface="Menlo Regular"/>
              </a:defRPr>
            </a:pPr>
            <a:r>
              <a:t>Use of list</a:t>
            </a:r>
          </a:p>
          <a:p>
            <a:pPr lvl="2" indent="342900" defTabSz="342900">
              <a:lnSpc>
                <a:spcPts val="2900"/>
              </a:lnSpc>
              <a:defRPr sz="1100">
                <a:solidFill>
                  <a:srgbClr val="000000"/>
                </a:solidFill>
                <a:latin typeface="Menlo Regular"/>
                <a:ea typeface="Menlo Regular"/>
                <a:cs typeface="Menlo Regular"/>
                <a:sym typeface="Menlo Regular"/>
              </a:defRPr>
            </a:pPr>
            <a:r>
              <a:t># this graphics function gets the location of the ball as a list</a:t>
            </a:r>
          </a:p>
          <a:p>
            <a:pPr lvl="2" indent="342900" defTabSz="342900">
              <a:lnSpc>
                <a:spcPts val="2900"/>
              </a:lnSpc>
              <a:defRPr sz="1100">
                <a:solidFill>
                  <a:srgbClr val="000000"/>
                </a:solidFill>
                <a:latin typeface="Menlo Regular"/>
                <a:ea typeface="Menlo Regular"/>
                <a:cs typeface="Menlo Regular"/>
                <a:sym typeface="Menlo Regular"/>
              </a:defRPr>
            </a:pPr>
            <a:r>
              <a:t>ball_coords = canvas.coords(ball)</a:t>
            </a:r>
          </a:p>
          <a:p>
            <a:pPr lvl="2" indent="342900" defTabSz="342900">
              <a:lnSpc>
                <a:spcPts val="2900"/>
              </a:lnSpc>
              <a:defRPr sz="1100">
                <a:solidFill>
                  <a:srgbClr val="000000"/>
                </a:solidFill>
                <a:latin typeface="Menlo Regular"/>
                <a:ea typeface="Menlo Regular"/>
                <a:cs typeface="Menlo Regular"/>
                <a:sym typeface="Menlo Regular"/>
              </a:defRPr>
            </a:pPr>
            <a:r>
              <a:t># the list has four elements:</a:t>
            </a:r>
          </a:p>
          <a:p>
            <a:pPr lvl="2" indent="342900" defTabSz="342900">
              <a:lnSpc>
                <a:spcPts val="2900"/>
              </a:lnSpc>
              <a:defRPr sz="1100">
                <a:solidFill>
                  <a:srgbClr val="000000"/>
                </a:solidFill>
                <a:latin typeface="Menlo Regular"/>
                <a:ea typeface="Menlo Regular"/>
                <a:cs typeface="Menlo Regular"/>
                <a:sym typeface="Menlo Regular"/>
              </a:defRPr>
            </a:pPr>
            <a:r>
              <a:t>x_1 = ball_coords[0]</a:t>
            </a:r>
          </a:p>
          <a:p>
            <a:pPr lvl="2" indent="342900" defTabSz="342900">
              <a:lnSpc>
                <a:spcPts val="2900"/>
              </a:lnSpc>
              <a:defRPr sz="1100">
                <a:solidFill>
                  <a:srgbClr val="000000"/>
                </a:solidFill>
                <a:latin typeface="Menlo Regular"/>
                <a:ea typeface="Menlo Regular"/>
                <a:cs typeface="Menlo Regular"/>
                <a:sym typeface="Menlo Regular"/>
              </a:defRPr>
            </a:pPr>
            <a:r>
              <a:t>y_1 = ball_coords[1]</a:t>
            </a:r>
          </a:p>
          <a:p>
            <a:pPr lvl="2" indent="342900" defTabSz="342900">
              <a:lnSpc>
                <a:spcPts val="2900"/>
              </a:lnSpc>
              <a:defRPr sz="1100">
                <a:solidFill>
                  <a:srgbClr val="000000"/>
                </a:solidFill>
                <a:latin typeface="Menlo Regular"/>
                <a:ea typeface="Menlo Regular"/>
                <a:cs typeface="Menlo Regular"/>
                <a:sym typeface="Menlo Regular"/>
              </a:defRPr>
            </a:pPr>
            <a:r>
              <a:t>x_2 = ball_coords[2]</a:t>
            </a:r>
          </a:p>
          <a:p>
            <a:pPr lvl="2" indent="342900" defTabSz="342900">
              <a:lnSpc>
                <a:spcPts val="2900"/>
              </a:lnSpc>
              <a:defRPr sz="1100">
                <a:solidFill>
                  <a:srgbClr val="000000"/>
                </a:solidFill>
                <a:latin typeface="Menlo Regular"/>
                <a:ea typeface="Menlo Regular"/>
                <a:cs typeface="Menlo Regular"/>
                <a:sym typeface="Menlo Regular"/>
              </a:defRPr>
            </a:pPr>
            <a:r>
              <a:t>y_2 = ball_coords[3]</a:t>
            </a:r>
          </a:p>
          <a:p>
            <a:pPr defTabSz="342900">
              <a:lnSpc>
                <a:spcPts val="2900"/>
              </a:lnSpc>
              <a:defRPr sz="1100">
                <a:solidFill>
                  <a:srgbClr val="000000"/>
                </a:solidFill>
                <a:latin typeface="Menlo Regular"/>
                <a:ea typeface="Menlo Regular"/>
                <a:cs typeface="Menlo Regular"/>
                <a:sym typeface="Menlo Regular"/>
              </a:defRPr>
            </a:pPr>
            <a:endParaRPr/>
          </a:p>
          <a:p>
            <a:pPr lvl="2" indent="342900" defTabSz="342900">
              <a:lnSpc>
                <a:spcPts val="2900"/>
              </a:lnSpc>
              <a:defRPr sz="1100">
                <a:solidFill>
                  <a:srgbClr val="000000"/>
                </a:solidFill>
                <a:latin typeface="Menlo Regular"/>
                <a:ea typeface="Menlo Regular"/>
                <a:cs typeface="Menlo Regular"/>
                <a:sym typeface="Menlo Regular"/>
              </a:defRPr>
            </a:pPr>
            <a:r>
              <a:t># we can then get a list of all objects in that area</a:t>
            </a:r>
          </a:p>
          <a:p>
            <a:pPr lvl="2" indent="342900" defTabSz="342900">
              <a:lnSpc>
                <a:spcPts val="2900"/>
              </a:lnSpc>
              <a:defRPr sz="1100">
                <a:solidFill>
                  <a:srgbClr val="000000"/>
                </a:solidFill>
                <a:latin typeface="Menlo Regular"/>
                <a:ea typeface="Menlo Regular"/>
                <a:cs typeface="Menlo Regular"/>
                <a:sym typeface="Menlo Regular"/>
              </a:defRPr>
            </a:pPr>
            <a:r>
              <a:t>colliding_list = canvas.find_overlapping(x_1, y_1, x_2, y_2)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5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5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4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4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4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4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45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45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45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iterate>
                                    <p:tmAbs val="0"/>
                                  </p:iterate>
                                  <p:childTnLst>
                                    <p:set>
                                      <p:cBhvr>
                                        <p:cTn id="42" fill="hold"/>
                                        <p:tgtEl>
                                          <p:spTgt spid="45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iterate>
                                    <p:tmAbs val="0"/>
                                  </p:iterate>
                                  <p:childTnLst>
                                    <p:set>
                                      <p:cBhvr>
                                        <p:cTn id="46" fill="hold"/>
                                        <p:tgtEl>
                                          <p:spTgt spid="45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iterate>
                                    <p:tmAbs val="0"/>
                                  </p:iterate>
                                  <p:childTnLst>
                                    <p:set>
                                      <p:cBhvr>
                                        <p:cTn id="50" fill="hold"/>
                                        <p:tgtEl>
                                          <p:spTgt spid="45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1" build="p" bldLvl="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6" name="Title Placeholder 1"/>
          <p:cNvGrpSpPr/>
          <p:nvPr/>
        </p:nvGrpSpPr>
        <p:grpSpPr>
          <a:xfrm>
            <a:off x="1143000" y="-3291"/>
            <a:ext cx="6858000" cy="555499"/>
            <a:chOff x="0" y="0"/>
            <a:chExt cx="6858000" cy="555497"/>
          </a:xfrm>
        </p:grpSpPr>
        <p:sp>
          <p:nvSpPr>
            <p:cNvPr id="454"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endParaRPr/>
            </a:p>
          </p:txBody>
        </p:sp>
        <p:sp>
          <p:nvSpPr>
            <p:cNvPr id="455" name="Part 4 - Check for collision"/>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r>
                <a:t>Part 4 - Check for collision</a:t>
              </a:r>
            </a:p>
          </p:txBody>
        </p:sp>
      </p:grpSp>
      <p:sp>
        <p:nvSpPr>
          <p:cNvPr id="457" name="TextBox 4"/>
          <p:cNvSpPr txBox="1"/>
          <p:nvPr/>
        </p:nvSpPr>
        <p:spPr>
          <a:xfrm>
            <a:off x="1083757" y="1282347"/>
            <a:ext cx="7492423" cy="28231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marL="300037" indent="-300037" defTabSz="342900">
              <a:buSzPct val="100000"/>
              <a:buFont typeface="Menlo Regular"/>
              <a:buChar char="❖"/>
              <a:defRPr sz="1800">
                <a:solidFill>
                  <a:srgbClr val="000000"/>
                </a:solidFill>
                <a:latin typeface="Menlo Regular"/>
                <a:ea typeface="Menlo Regular"/>
                <a:cs typeface="Menlo Regular"/>
                <a:sym typeface="Menlo Regular"/>
              </a:defRPr>
            </a:pPr>
            <a:r>
              <a:t>Collide with a paddle</a:t>
            </a:r>
          </a:p>
          <a:p>
            <a:pPr marL="757237" lvl="1" indent="-300037" defTabSz="342900">
              <a:buSzPct val="100000"/>
              <a:buFont typeface="Menlo Regular"/>
              <a:buChar char="❖"/>
              <a:defRPr sz="1800">
                <a:solidFill>
                  <a:srgbClr val="000000"/>
                </a:solidFill>
                <a:latin typeface="Menlo Regular"/>
                <a:ea typeface="Menlo Regular"/>
                <a:cs typeface="Menlo Regular"/>
                <a:sym typeface="Menlo Regular"/>
              </a:defRPr>
            </a:pPr>
            <a:r>
              <a:t>Bounce ball towards up</a:t>
            </a:r>
          </a:p>
          <a:p>
            <a:pPr marL="300037" indent="-300037" defTabSz="342900">
              <a:buSzPct val="100000"/>
              <a:buFont typeface="Menlo Regular"/>
              <a:buChar char="❖"/>
              <a:defRPr sz="1800">
                <a:solidFill>
                  <a:srgbClr val="000000"/>
                </a:solidFill>
                <a:latin typeface="Menlo Regular"/>
                <a:ea typeface="Menlo Regular"/>
                <a:cs typeface="Menlo Regular"/>
                <a:sym typeface="Menlo Regular"/>
              </a:defRPr>
            </a:pPr>
            <a:r>
              <a:t>Collide with a brick</a:t>
            </a:r>
          </a:p>
          <a:p>
            <a:pPr marL="757237" lvl="1" indent="-300037" defTabSz="342900">
              <a:buSzPct val="100000"/>
              <a:buFont typeface="Menlo Regular"/>
              <a:buChar char="❖"/>
              <a:defRPr sz="1800">
                <a:solidFill>
                  <a:srgbClr val="000000"/>
                </a:solidFill>
                <a:latin typeface="Menlo Regular"/>
                <a:ea typeface="Menlo Regular"/>
                <a:cs typeface="Menlo Regular"/>
                <a:sym typeface="Menlo Regular"/>
              </a:defRPr>
            </a:pPr>
            <a:r>
              <a:t>Bounce ball towards down</a:t>
            </a:r>
          </a:p>
          <a:p>
            <a:pPr defTabSz="342900">
              <a:defRPr sz="1800">
                <a:solidFill>
                  <a:srgbClr val="000000"/>
                </a:solidFill>
                <a:latin typeface="Menlo Regular"/>
                <a:ea typeface="Menlo Regular"/>
                <a:cs typeface="Menlo Regular"/>
                <a:sym typeface="Menlo Regular"/>
              </a:defRPr>
            </a:pPr>
            <a:endParaRPr sz="1100"/>
          </a:p>
          <a:p>
            <a:pPr marL="757237" lvl="1" indent="-300037" defTabSz="342900">
              <a:buSzPct val="100000"/>
              <a:buFont typeface="Menlo Regular"/>
              <a:buChar char="❖"/>
              <a:defRPr sz="1800">
                <a:solidFill>
                  <a:srgbClr val="000000"/>
                </a:solidFill>
                <a:latin typeface="Menlo Regular"/>
                <a:ea typeface="Menlo Regular"/>
                <a:cs typeface="Menlo Regular"/>
                <a:sym typeface="Menlo Regular"/>
              </a:defRPr>
            </a:pPr>
            <a:r>
              <a:t>Remove brick from the screen</a:t>
            </a:r>
          </a:p>
          <a:p>
            <a:pPr lvl="4" indent="685800" defTabSz="342900">
              <a:lnSpc>
                <a:spcPts val="2900"/>
              </a:lnSpc>
              <a:defRPr>
                <a:solidFill>
                  <a:srgbClr val="000000"/>
                </a:solidFill>
                <a:latin typeface="Menlo Regular"/>
                <a:ea typeface="Menlo Regular"/>
                <a:cs typeface="Menlo Regular"/>
                <a:sym typeface="Menlo Regular"/>
              </a:defRPr>
            </a:pPr>
            <a:r>
              <a:t>canvas.delete(square)  # deletes the object called square</a:t>
            </a:r>
          </a:p>
          <a:p>
            <a:pPr marL="757237" lvl="1" indent="-300037" defTabSz="342900">
              <a:buSzPct val="100000"/>
              <a:buFont typeface="Menlo Regular"/>
              <a:buChar char="❖"/>
              <a:defRPr sz="1800">
                <a:solidFill>
                  <a:srgbClr val="000000"/>
                </a:solidFill>
                <a:latin typeface="Menlo Regular"/>
                <a:ea typeface="Menlo Regular"/>
                <a:cs typeface="Menlo Regular"/>
                <a:sym typeface="Menlo Regular"/>
              </a:defRPr>
            </a:pPr>
            <a:r>
              <a:t>Count the number of removed bricks</a:t>
            </a:r>
          </a:p>
          <a:p>
            <a:pPr marL="1214437" lvl="2" indent="-300037" defTabSz="342900">
              <a:buSzPct val="100000"/>
              <a:buFont typeface="Menlo Regular"/>
              <a:buChar char="❖"/>
              <a:defRPr sz="1800">
                <a:solidFill>
                  <a:srgbClr val="000000"/>
                </a:solidFill>
                <a:latin typeface="Menlo Regular"/>
                <a:ea typeface="Menlo Regular"/>
                <a:cs typeface="Menlo Regular"/>
                <a:sym typeface="Menlo Regular"/>
              </a:defRPr>
            </a:pPr>
            <a:r>
              <a:t>That’s how you know you hit the last brick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57">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45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45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457">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457">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457">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iterate>
                                    <p:tmAbs val="0"/>
                                  </p:iterate>
                                  <p:childTnLst>
                                    <p:set>
                                      <p:cBhvr>
                                        <p:cTn id="31" fill="hold"/>
                                        <p:tgtEl>
                                          <p:spTgt spid="457">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457">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457">
                                            <p:txEl>
                                              <p:pRg st="8" end="8"/>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 nodeType="clickEffect">
                                  <p:stCondLst>
                                    <p:cond delay="0"/>
                                  </p:stCondLst>
                                  <p:iterate>
                                    <p:tmAbs val="0"/>
                                  </p:iterate>
                                  <p:childTnLst>
                                    <p:set>
                                      <p:cBhvr>
                                        <p:cTn id="43" fill="hold"/>
                                        <p:tgtEl>
                                          <p:spTgt spid="4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 name="Picture 2" descr="Picture 2"/>
          <p:cNvPicPr>
            <a:picLocks noChangeAspect="1"/>
          </p:cNvPicPr>
          <p:nvPr/>
        </p:nvPicPr>
        <p:blipFill>
          <a:blip r:embed="rId2"/>
          <a:srcRect b="11373"/>
          <a:stretch>
            <a:fillRect/>
          </a:stretch>
        </p:blipFill>
        <p:spPr>
          <a:xfrm>
            <a:off x="2201955" y="161363"/>
            <a:ext cx="4762502" cy="455855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Image" descr="Image"/>
          <p:cNvPicPr>
            <a:picLocks noChangeAspect="1"/>
          </p:cNvPicPr>
          <p:nvPr/>
        </p:nvPicPr>
        <p:blipFill>
          <a:blip r:embed="rId2"/>
          <a:stretch>
            <a:fillRect/>
          </a:stretch>
        </p:blipFill>
        <p:spPr>
          <a:xfrm>
            <a:off x="1143000" y="587966"/>
            <a:ext cx="6858000" cy="3967568"/>
          </a:xfrm>
          <a:prstGeom prst="rect">
            <a:avLst/>
          </a:prstGeom>
          <a:ln w="12700">
            <a:miter lim="400000"/>
          </a:ln>
        </p:spPr>
      </p:pic>
      <p:sp>
        <p:nvSpPr>
          <p:cNvPr id="338" name="Oval"/>
          <p:cNvSpPr/>
          <p:nvPr/>
        </p:nvSpPr>
        <p:spPr>
          <a:xfrm>
            <a:off x="1480692" y="2304481"/>
            <a:ext cx="1386057" cy="706373"/>
          </a:xfrm>
          <a:prstGeom prst="ellipse">
            <a:avLst/>
          </a:prstGeom>
          <a:ln w="38100">
            <a:solidFill>
              <a:srgbClr val="FF2600"/>
            </a:solidFill>
            <a:prstDash val="sysDot"/>
            <a:miter lim="400000"/>
          </a:ln>
        </p:spPr>
        <p:txBody>
          <a:bodyPr lIns="34289" tIns="34289" rIns="34289" bIns="34289" anchor="ctr"/>
          <a:lstStyle/>
          <a:p>
            <a:pPr defTabSz="342900">
              <a:defRPr sz="1200">
                <a:solidFill>
                  <a:srgbClr val="000000"/>
                </a:solidFill>
                <a:latin typeface="Calibri"/>
                <a:ea typeface="Calibri"/>
                <a:cs typeface="Calibri"/>
                <a:sym typeface="Calibri"/>
              </a:defRPr>
            </a:pPr>
            <a:endParaRPr/>
          </a:p>
        </p:txBody>
      </p:sp>
      <p:sp>
        <p:nvSpPr>
          <p:cNvPr id="339" name="Oval"/>
          <p:cNvSpPr/>
          <p:nvPr/>
        </p:nvSpPr>
        <p:spPr>
          <a:xfrm>
            <a:off x="2505413" y="1767065"/>
            <a:ext cx="1386057" cy="706374"/>
          </a:xfrm>
          <a:prstGeom prst="ellipse">
            <a:avLst/>
          </a:prstGeom>
          <a:ln w="38100">
            <a:solidFill>
              <a:srgbClr val="FF2600"/>
            </a:solidFill>
            <a:prstDash val="sysDot"/>
            <a:miter lim="400000"/>
          </a:ln>
        </p:spPr>
        <p:txBody>
          <a:bodyPr lIns="34289" tIns="34289" rIns="34289" bIns="34289" anchor="ctr"/>
          <a:lstStyle/>
          <a:p>
            <a:pPr defTabSz="342900">
              <a:defRPr sz="1200">
                <a:solidFill>
                  <a:srgbClr val="000000"/>
                </a:solidFill>
                <a:latin typeface="Calibri"/>
                <a:ea typeface="Calibri"/>
                <a:cs typeface="Calibri"/>
                <a:sym typeface="Calibri"/>
              </a:defRPr>
            </a:pPr>
            <a:endParaRPr/>
          </a:p>
        </p:txBody>
      </p:sp>
      <p:sp>
        <p:nvSpPr>
          <p:cNvPr id="340" name="Oval"/>
          <p:cNvSpPr/>
          <p:nvPr/>
        </p:nvSpPr>
        <p:spPr>
          <a:xfrm>
            <a:off x="3637962" y="1282803"/>
            <a:ext cx="1386057" cy="706374"/>
          </a:xfrm>
          <a:prstGeom prst="ellipse">
            <a:avLst/>
          </a:prstGeom>
          <a:ln w="38100">
            <a:solidFill>
              <a:srgbClr val="FF2600"/>
            </a:solidFill>
            <a:prstDash val="sysDot"/>
            <a:miter lim="400000"/>
          </a:ln>
        </p:spPr>
        <p:txBody>
          <a:bodyPr lIns="34289" tIns="34289" rIns="34289" bIns="34289" anchor="ctr"/>
          <a:lstStyle/>
          <a:p>
            <a:pPr defTabSz="342900">
              <a:defRPr sz="1200">
                <a:solidFill>
                  <a:srgbClr val="000000"/>
                </a:solidFill>
                <a:latin typeface="Calibri"/>
                <a:ea typeface="Calibri"/>
                <a:cs typeface="Calibri"/>
                <a:sym typeface="Calibri"/>
              </a:defRPr>
            </a:pPr>
            <a:endParaRPr/>
          </a:p>
        </p:txBody>
      </p:sp>
      <p:sp>
        <p:nvSpPr>
          <p:cNvPr id="341" name="Oval"/>
          <p:cNvSpPr/>
          <p:nvPr/>
        </p:nvSpPr>
        <p:spPr>
          <a:xfrm>
            <a:off x="4895482" y="907890"/>
            <a:ext cx="1386057" cy="706374"/>
          </a:xfrm>
          <a:prstGeom prst="ellipse">
            <a:avLst/>
          </a:prstGeom>
          <a:ln w="38100">
            <a:solidFill>
              <a:srgbClr val="FF2600"/>
            </a:solidFill>
            <a:prstDash val="sysDot"/>
            <a:miter lim="400000"/>
          </a:ln>
        </p:spPr>
        <p:txBody>
          <a:bodyPr lIns="34289" tIns="34289" rIns="34289" bIns="34289" anchor="ctr"/>
          <a:lstStyle/>
          <a:p>
            <a:pPr defTabSz="342900">
              <a:defRPr sz="1200">
                <a:solidFill>
                  <a:srgbClr val="000000"/>
                </a:solidFill>
                <a:latin typeface="Calibri"/>
                <a:ea typeface="Calibri"/>
                <a:cs typeface="Calibri"/>
                <a:sym typeface="Calibri"/>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3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1" animBg="1" advAuto="0"/>
      <p:bldP spid="339" grpId="2" animBg="1" advAuto="0"/>
      <p:bldP spid="340" grpId="3" animBg="1" advAuto="0"/>
      <p:bldP spid="341" grpId="4"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5" name="Rectangle 2"/>
          <p:cNvGrpSpPr/>
          <p:nvPr/>
        </p:nvGrpSpPr>
        <p:grpSpPr>
          <a:xfrm>
            <a:off x="1885948" y="3028950"/>
            <a:ext cx="5543553" cy="1600202"/>
            <a:chOff x="0" y="0"/>
            <a:chExt cx="5543551" cy="1600201"/>
          </a:xfrm>
        </p:grpSpPr>
        <p:sp>
          <p:nvSpPr>
            <p:cNvPr id="343" name="Rectangle"/>
            <p:cNvSpPr/>
            <p:nvPr/>
          </p:nvSpPr>
          <p:spPr>
            <a:xfrm>
              <a:off x="-1" y="0"/>
              <a:ext cx="5543553" cy="1600202"/>
            </a:xfrm>
            <a:prstGeom prst="rect">
              <a:avLst/>
            </a:prstGeom>
            <a:solidFill>
              <a:srgbClr val="DAE3F3">
                <a:alpha val="60000"/>
              </a:srgbClr>
            </a:solidFill>
            <a:ln w="25400" cap="flat">
              <a:solidFill>
                <a:srgbClr val="0000FF"/>
              </a:solidFill>
              <a:prstDash val="solid"/>
              <a:miter lim="800000"/>
            </a:ln>
            <a:effectLst/>
          </p:spPr>
          <p:txBody>
            <a:bodyPr wrap="square" lIns="34289" tIns="34289" rIns="34289" bIns="34289" numCol="1" anchor="ctr">
              <a:noAutofit/>
            </a:bodyPr>
            <a:lstStyle/>
            <a:p>
              <a:pPr algn="ctr" defTabSz="685800">
                <a:defRPr sz="3200">
                  <a:solidFill>
                    <a:srgbClr val="FFFFFF"/>
                  </a:solidFill>
                  <a:latin typeface="Calibri"/>
                  <a:ea typeface="Calibri"/>
                  <a:cs typeface="Calibri"/>
                  <a:sym typeface="Calibri"/>
                </a:defRPr>
              </a:pPr>
              <a:endParaRPr/>
            </a:p>
          </p:txBody>
        </p:sp>
        <p:sp>
          <p:nvSpPr>
            <p:cNvPr id="344" name="Breakout"/>
            <p:cNvSpPr txBox="1"/>
            <p:nvPr/>
          </p:nvSpPr>
          <p:spPr>
            <a:xfrm>
              <a:off x="48576" y="14287"/>
              <a:ext cx="5446397" cy="15716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normAutofit/>
            </a:bodyPr>
            <a:lstStyle>
              <a:lvl1pPr algn="ctr" defTabSz="685800">
                <a:defRPr sz="3000" b="1">
                  <a:solidFill>
                    <a:srgbClr val="000000"/>
                  </a:solidFill>
                  <a:latin typeface="Century Gothic"/>
                  <a:ea typeface="Century Gothic"/>
                  <a:cs typeface="Century Gothic"/>
                  <a:sym typeface="Century Gothic"/>
                </a:defRPr>
              </a:lvl1pPr>
            </a:lstStyle>
            <a:p>
              <a:r>
                <a:t>Breakout</a:t>
              </a:r>
            </a:p>
          </p:txBody>
        </p:sp>
      </p:grpSp>
      <p:pic>
        <p:nvPicPr>
          <p:cNvPr id="346" name="Picture 3" descr="Picture 3"/>
          <p:cNvPicPr>
            <a:picLocks noChangeAspect="1"/>
          </p:cNvPicPr>
          <p:nvPr/>
        </p:nvPicPr>
        <p:blipFill>
          <a:blip r:embed="rId2"/>
          <a:stretch>
            <a:fillRect/>
          </a:stretch>
        </p:blipFill>
        <p:spPr>
          <a:xfrm>
            <a:off x="1521738" y="308610"/>
            <a:ext cx="6214468" cy="2503170"/>
          </a:xfrm>
          <a:prstGeom prst="rect">
            <a:avLst/>
          </a:prstGeom>
          <a:ln w="12700">
            <a:miter lim="400000"/>
          </a:ln>
        </p:spPr>
      </p:pic>
      <p:sp>
        <p:nvSpPr>
          <p:cNvPr id="347" name="Submission deadline: Friday morning"/>
          <p:cNvSpPr txBox="1"/>
          <p:nvPr/>
        </p:nvSpPr>
        <p:spPr>
          <a:xfrm>
            <a:off x="2929411" y="4724401"/>
            <a:ext cx="3285178" cy="307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b="1"/>
            </a:lvl1pPr>
          </a:lstStyle>
          <a:p>
            <a:r>
              <a:t>Submission deadline: Friday morning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49" name="Picture 6" descr="Picture 6"/>
          <p:cNvPicPr>
            <a:picLocks noChangeAspect="1"/>
          </p:cNvPicPr>
          <p:nvPr/>
        </p:nvPicPr>
        <p:blipFill>
          <a:blip r:embed="rId3"/>
          <a:stretch>
            <a:fillRect/>
          </a:stretch>
        </p:blipFill>
        <p:spPr>
          <a:xfrm>
            <a:off x="4558264" y="1988820"/>
            <a:ext cx="3236996" cy="1764030"/>
          </a:xfrm>
          <a:prstGeom prst="rect">
            <a:avLst/>
          </a:prstGeom>
          <a:ln w="12700">
            <a:miter lim="400000"/>
          </a:ln>
        </p:spPr>
      </p:pic>
      <p:pic>
        <p:nvPicPr>
          <p:cNvPr id="350" name="Picture 3" descr="Picture 3"/>
          <p:cNvPicPr>
            <a:picLocks noChangeAspect="1"/>
          </p:cNvPicPr>
          <p:nvPr/>
        </p:nvPicPr>
        <p:blipFill>
          <a:blip r:embed="rId4"/>
          <a:stretch>
            <a:fillRect/>
          </a:stretch>
        </p:blipFill>
        <p:spPr>
          <a:xfrm>
            <a:off x="1263349" y="1334620"/>
            <a:ext cx="3153903" cy="1954532"/>
          </a:xfrm>
          <a:prstGeom prst="rect">
            <a:avLst/>
          </a:prstGeom>
          <a:ln w="12700">
            <a:miter lim="400000"/>
          </a:ln>
        </p:spPr>
      </p:pic>
      <p:sp>
        <p:nvSpPr>
          <p:cNvPr id="351" name="TextBox 4"/>
          <p:cNvSpPr txBox="1"/>
          <p:nvPr/>
        </p:nvSpPr>
        <p:spPr>
          <a:xfrm>
            <a:off x="997248" y="619909"/>
            <a:ext cx="3692891" cy="526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lvl1pPr defTabSz="342900">
              <a:defRPr sz="3600">
                <a:solidFill>
                  <a:srgbClr val="FFFFFF"/>
                </a:solidFill>
                <a:latin typeface="Calibri"/>
                <a:ea typeface="Calibri"/>
                <a:cs typeface="Calibri"/>
                <a:sym typeface="Calibri"/>
              </a:defRPr>
            </a:lvl1pPr>
          </a:lstStyle>
          <a:p>
            <a:r>
              <a:t>1972: Pong by Atari</a:t>
            </a:r>
          </a:p>
        </p:txBody>
      </p:sp>
      <p:sp>
        <p:nvSpPr>
          <p:cNvPr id="352" name="TextBox 5"/>
          <p:cNvSpPr txBox="1"/>
          <p:nvPr/>
        </p:nvSpPr>
        <p:spPr>
          <a:xfrm>
            <a:off x="6923966" y="2940946"/>
            <a:ext cx="1008181" cy="526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spAutoFit/>
          </a:bodyPr>
          <a:lstStyle>
            <a:lvl1pPr defTabSz="342900">
              <a:defRPr sz="3600">
                <a:solidFill>
                  <a:srgbClr val="FFFFFF"/>
                </a:solidFill>
                <a:latin typeface="Calibri"/>
                <a:ea typeface="Calibri"/>
                <a:cs typeface="Calibri"/>
                <a:sym typeface="Calibri"/>
              </a:defRPr>
            </a:lvl1pPr>
          </a:lstStyle>
          <a:p>
            <a:r>
              <a:t>1976</a:t>
            </a:r>
          </a:p>
        </p:txBody>
      </p:sp>
      <p:pic>
        <p:nvPicPr>
          <p:cNvPr id="353" name="Picture 4" descr="Picture 4"/>
          <p:cNvPicPr>
            <a:picLocks noChangeAspect="1"/>
          </p:cNvPicPr>
          <p:nvPr/>
        </p:nvPicPr>
        <p:blipFill>
          <a:blip r:embed="rId5"/>
          <a:srcRect l="51500"/>
          <a:stretch>
            <a:fillRect/>
          </a:stretch>
        </p:blipFill>
        <p:spPr>
          <a:xfrm>
            <a:off x="2160304" y="3607875"/>
            <a:ext cx="1360090" cy="1577424"/>
          </a:xfrm>
          <a:prstGeom prst="rect">
            <a:avLst/>
          </a:prstGeom>
          <a:ln w="12700">
            <a:miter lim="400000"/>
          </a:ln>
        </p:spPr>
      </p:pic>
      <p:pic>
        <p:nvPicPr>
          <p:cNvPr id="354" name="Image" descr="Image"/>
          <p:cNvPicPr>
            <a:picLocks noChangeAspect="1"/>
          </p:cNvPicPr>
          <p:nvPr/>
        </p:nvPicPr>
        <p:blipFill>
          <a:blip r:embed="rId6"/>
          <a:stretch>
            <a:fillRect/>
          </a:stretch>
        </p:blipFill>
        <p:spPr>
          <a:xfrm>
            <a:off x="4746339" y="39153"/>
            <a:ext cx="3153903" cy="1715532"/>
          </a:xfrm>
          <a:prstGeom prst="rect">
            <a:avLst/>
          </a:prstGeom>
          <a:ln w="12700">
            <a:miter lim="400000"/>
          </a:ln>
        </p:spPr>
      </p:pic>
      <p:sp>
        <p:nvSpPr>
          <p:cNvPr id="355" name="Steve Wozniak"/>
          <p:cNvSpPr txBox="1"/>
          <p:nvPr/>
        </p:nvSpPr>
        <p:spPr>
          <a:xfrm>
            <a:off x="790729" y="4744721"/>
            <a:ext cx="1345961" cy="307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b="1">
                <a:solidFill>
                  <a:srgbClr val="FFFFFF"/>
                </a:solidFill>
              </a:defRPr>
            </a:lvl1pPr>
          </a:lstStyle>
          <a:p>
            <a:r>
              <a:t>Steve Wozniak</a:t>
            </a:r>
          </a:p>
        </p:txBody>
      </p:sp>
      <p:sp>
        <p:nvSpPr>
          <p:cNvPr id="356" name="Designer(s)…"/>
          <p:cNvSpPr txBox="1"/>
          <p:nvPr/>
        </p:nvSpPr>
        <p:spPr>
          <a:xfrm>
            <a:off x="4981729" y="3821885"/>
            <a:ext cx="2071004" cy="973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defTabSz="457200">
              <a:lnSpc>
                <a:spcPts val="3300"/>
              </a:lnSpc>
              <a:defRPr sz="1232" b="1" u="sng">
                <a:solidFill>
                  <a:srgbClr val="FFFFFF"/>
                </a:solidFill>
              </a:defRPr>
            </a:pPr>
            <a:r>
              <a:rPr>
                <a:hlinkClick r:id="rId7"/>
              </a:rPr>
              <a:t>Designer(s)</a:t>
            </a:r>
          </a:p>
          <a:p>
            <a:pPr marL="457200" indent="-317500" defTabSz="457200">
              <a:lnSpc>
                <a:spcPts val="3300"/>
              </a:lnSpc>
              <a:buClr>
                <a:srgbClr val="0645AD"/>
              </a:buClr>
              <a:buSzPct val="100000"/>
              <a:buFont typeface="Helvetica"/>
              <a:buChar char="•"/>
              <a:defRPr sz="1232">
                <a:solidFill>
                  <a:srgbClr val="FFFFFF"/>
                </a:solidFill>
              </a:defRPr>
            </a:pPr>
            <a:r>
              <a:t>	</a:t>
            </a:r>
            <a:r>
              <a:rPr>
                <a:hlinkClick r:id="rId8"/>
              </a:rPr>
              <a:t>Nolan Bushnell</a:t>
            </a:r>
          </a:p>
          <a:p>
            <a:pPr marL="457200" indent="-317500" defTabSz="457200">
              <a:lnSpc>
                <a:spcPts val="3300"/>
              </a:lnSpc>
              <a:buClr>
                <a:srgbClr val="0645AD"/>
              </a:buClr>
              <a:buSzPct val="100000"/>
              <a:buFont typeface="Helvetica"/>
              <a:buChar char="•"/>
              <a:defRPr sz="1232">
                <a:solidFill>
                  <a:srgbClr val="FFFFFF"/>
                </a:solidFill>
              </a:defRPr>
            </a:pPr>
            <a:r>
              <a:t>	Steve Bristow</a:t>
            </a:r>
          </a:p>
          <a:p>
            <a:pPr marL="457200" indent="-317500" defTabSz="457200">
              <a:lnSpc>
                <a:spcPts val="3300"/>
              </a:lnSpc>
              <a:buClr>
                <a:srgbClr val="0645AD"/>
              </a:buClr>
              <a:buSzPct val="100000"/>
              <a:buFont typeface="Helvetica"/>
              <a:buChar char="•"/>
              <a:defRPr sz="1232">
                <a:solidFill>
                  <a:srgbClr val="FFFFFF"/>
                </a:solidFill>
              </a:defRPr>
            </a:pPr>
            <a:r>
              <a:t>	</a:t>
            </a:r>
            <a:r>
              <a:rPr>
                <a:hlinkClick r:id="rId9"/>
              </a:rPr>
              <a:t>Steve Wozniak</a:t>
            </a:r>
          </a:p>
        </p:txBody>
      </p:sp>
      <p:sp>
        <p:nvSpPr>
          <p:cNvPr id="357" name="https://en.wikipedia.org/wiki/Breakout_(video_game)"/>
          <p:cNvSpPr txBox="1"/>
          <p:nvPr/>
        </p:nvSpPr>
        <p:spPr>
          <a:xfrm>
            <a:off x="4190883" y="4864246"/>
            <a:ext cx="4264815" cy="307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a:defRPr>
                <a:solidFill>
                  <a:srgbClr val="FFFFFF"/>
                </a:solidFill>
              </a:defRPr>
            </a:pPr>
            <a:r>
              <a:rPr u="sng">
                <a:solidFill>
                  <a:srgbClr val="0000FF"/>
                </a:solidFill>
                <a:uFill>
                  <a:solidFill>
                    <a:srgbClr val="0000FF"/>
                  </a:solidFill>
                </a:uFill>
                <a:hlinkClick r:id="rId10"/>
              </a:rPr>
              <a:t>https://en.wikipedia.org/wiki/Breakout_(video_game)</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5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35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3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3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6" animBg="1" advAuto="0"/>
      <p:bldP spid="350" grpId="4" animBg="1" advAuto="0"/>
      <p:bldP spid="351" grpId="2" animBg="1" advAuto="0"/>
      <p:bldP spid="352" grpId="5" animBg="1" advAuto="0"/>
      <p:bldP spid="353" grpId="1" animBg="1" advAuto="0"/>
      <p:bldP spid="354" grpId="3"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Picture 2" descr="Picture 2"/>
          <p:cNvPicPr>
            <a:picLocks noChangeAspect="1"/>
          </p:cNvPicPr>
          <p:nvPr/>
        </p:nvPicPr>
        <p:blipFill>
          <a:blip r:embed="rId2"/>
          <a:srcRect l="3199" r="6133"/>
          <a:stretch>
            <a:fillRect/>
          </a:stretch>
        </p:blipFill>
        <p:spPr>
          <a:xfrm>
            <a:off x="1143014" y="7"/>
            <a:ext cx="6857986" cy="5143442"/>
          </a:xfrm>
          <a:prstGeom prst="rect">
            <a:avLst/>
          </a:prstGeom>
          <a:ln w="12700">
            <a:miter lim="400000"/>
          </a:ln>
        </p:spPr>
      </p:pic>
      <p:pic>
        <p:nvPicPr>
          <p:cNvPr id="362" name="Picture 6" descr="Picture 6"/>
          <p:cNvPicPr>
            <a:picLocks noChangeAspect="1"/>
          </p:cNvPicPr>
          <p:nvPr/>
        </p:nvPicPr>
        <p:blipFill>
          <a:blip r:embed="rId3"/>
          <a:stretch>
            <a:fillRect/>
          </a:stretch>
        </p:blipFill>
        <p:spPr>
          <a:xfrm>
            <a:off x="1143000" y="0"/>
            <a:ext cx="1350820" cy="1485900"/>
          </a:xfrm>
          <a:prstGeom prst="rect">
            <a:avLst/>
          </a:prstGeom>
          <a:ln w="12700">
            <a:miter lim="400000"/>
          </a:ln>
        </p:spPr>
      </p:pic>
      <p:sp>
        <p:nvSpPr>
          <p:cNvPr id="363" name="Bushnell offered the bonus because he disliked how new Atari games required 150 to 170 chips…Jobs had little specialized knowledge of circuit board design but knew Wozniak was capable of producing designs with a small number of chips. He convinced Woznia"/>
          <p:cNvSpPr txBox="1"/>
          <p:nvPr/>
        </p:nvSpPr>
        <p:spPr>
          <a:xfrm>
            <a:off x="288757" y="3701098"/>
            <a:ext cx="8566486" cy="1386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457200">
              <a:defRPr i="1">
                <a:solidFill>
                  <a:srgbClr val="202122"/>
                </a:solidFill>
              </a:defRPr>
            </a:pPr>
            <a:r>
              <a:t>Bushnell offered the bonus because he disliked how new Atari games required 150 to 170 chips…Jobs had little specialized knowledge of circuit board design but knew Wozniak was capable of producing designs with a small number of chips. He convinced Wozniak to work with him, promising to split the fee evenly between them….Wozniak was the engineer, and Jobs was the </a:t>
            </a:r>
            <a:r>
              <a:rPr>
                <a:solidFill>
                  <a:srgbClr val="0645AD"/>
                </a:solidFill>
                <a:hlinkClick r:id="rId4"/>
              </a:rPr>
              <a:t>breadboarder</a:t>
            </a:r>
            <a:r>
              <a:t> and tester….The original deadline was met after Wozniak worked at Atari four nights straight, doing some additional designs while at his day job at Hewlett-Packard…. Wozniak: "we only got 700 bucks for it” Ref: Wikipedia entry</a:t>
            </a:r>
          </a:p>
        </p:txBody>
      </p:sp>
      <p:pic>
        <p:nvPicPr>
          <p:cNvPr id="364" name="Picture 3" descr="Picture 3"/>
          <p:cNvPicPr>
            <a:picLocks noChangeAspect="1"/>
          </p:cNvPicPr>
          <p:nvPr/>
        </p:nvPicPr>
        <p:blipFill>
          <a:blip r:embed="rId5"/>
          <a:stretch>
            <a:fillRect/>
          </a:stretch>
        </p:blipFill>
        <p:spPr>
          <a:xfrm>
            <a:off x="4617719" y="3063240"/>
            <a:ext cx="2891791" cy="1927860"/>
          </a:xfrm>
          <a:prstGeom prst="rect">
            <a:avLst/>
          </a:prstGeom>
          <a:ln w="12700">
            <a:miter lim="400000"/>
          </a:ln>
        </p:spPr>
      </p:pic>
      <p:pic>
        <p:nvPicPr>
          <p:cNvPr id="365" name="Picture 4" descr="Picture 4"/>
          <p:cNvPicPr>
            <a:picLocks noChangeAspect="1"/>
          </p:cNvPicPr>
          <p:nvPr/>
        </p:nvPicPr>
        <p:blipFill>
          <a:blip r:embed="rId6"/>
          <a:srcRect l="51500"/>
          <a:stretch>
            <a:fillRect/>
          </a:stretch>
        </p:blipFill>
        <p:spPr>
          <a:xfrm>
            <a:off x="1920239" y="3000375"/>
            <a:ext cx="1847851" cy="214312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6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3" animBg="1" advAuto="0"/>
      <p:bldP spid="364" grpId="1" animBg="1" advAuto="0"/>
      <p:bldP spid="365"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9" name="Title Placeholder 1"/>
          <p:cNvGrpSpPr/>
          <p:nvPr/>
        </p:nvGrpSpPr>
        <p:grpSpPr>
          <a:xfrm>
            <a:off x="1143000" y="-3291"/>
            <a:ext cx="6858000" cy="555499"/>
            <a:chOff x="0" y="0"/>
            <a:chExt cx="6858000" cy="555497"/>
          </a:xfrm>
        </p:grpSpPr>
        <p:sp>
          <p:nvSpPr>
            <p:cNvPr id="367"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endParaRPr/>
            </a:p>
          </p:txBody>
        </p:sp>
        <p:sp>
          <p:nvSpPr>
            <p:cNvPr id="368" name="Requirements"/>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r>
                <a:t>Requirements</a:t>
              </a:r>
            </a:p>
          </p:txBody>
        </p:sp>
      </p:grpSp>
      <p:sp>
        <p:nvSpPr>
          <p:cNvPr id="370" name="TextBox 4"/>
          <p:cNvSpPr txBox="1"/>
          <p:nvPr/>
        </p:nvSpPr>
        <p:spPr>
          <a:xfrm>
            <a:off x="1606028" y="642267"/>
            <a:ext cx="6078295" cy="1465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marL="300037" indent="-300037" defTabSz="342900">
              <a:buSzPct val="100000"/>
              <a:buFont typeface="Menlo Regular"/>
              <a:buChar char="❖"/>
              <a:defRPr sz="1800">
                <a:solidFill>
                  <a:srgbClr val="000000"/>
                </a:solidFill>
              </a:defRPr>
            </a:pPr>
            <a:r>
              <a:t>Goal is to break all bricks</a:t>
            </a:r>
          </a:p>
          <a:p>
            <a:pPr marL="300037" indent="-300037" defTabSz="342900">
              <a:buSzPct val="100000"/>
              <a:buFont typeface="Menlo Regular"/>
              <a:buChar char="❖"/>
              <a:defRPr sz="1800">
                <a:solidFill>
                  <a:srgbClr val="000000"/>
                </a:solidFill>
              </a:defRPr>
            </a:pPr>
            <a:r>
              <a:t>User has 3 turns</a:t>
            </a:r>
          </a:p>
          <a:p>
            <a:pPr marL="300037" indent="-300037" defTabSz="342900">
              <a:buSzPct val="100000"/>
              <a:buFont typeface="Menlo Regular"/>
              <a:buChar char="❖"/>
              <a:defRPr sz="1800">
                <a:solidFill>
                  <a:srgbClr val="000000"/>
                </a:solidFill>
              </a:defRPr>
            </a:pPr>
            <a:r>
              <a:t>Ball in the center start moving towards bottom at random angle</a:t>
            </a:r>
          </a:p>
          <a:p>
            <a:pPr marL="300037" indent="-300037" defTabSz="342900">
              <a:buSzPct val="100000"/>
              <a:buFont typeface="Menlo Regular"/>
              <a:buChar char="❖"/>
              <a:defRPr sz="1800">
                <a:solidFill>
                  <a:srgbClr val="000000"/>
                </a:solidFill>
              </a:defRPr>
            </a:pPr>
            <a:r>
              <a:t>Ball bounces paddle, right wall and the bricks</a:t>
            </a:r>
          </a:p>
        </p:txBody>
      </p:sp>
      <p:pic>
        <p:nvPicPr>
          <p:cNvPr id="371" name="Image" descr="Image"/>
          <p:cNvPicPr>
            <a:picLocks noChangeAspect="1"/>
          </p:cNvPicPr>
          <p:nvPr/>
        </p:nvPicPr>
        <p:blipFill>
          <a:blip r:embed="rId2"/>
          <a:stretch>
            <a:fillRect/>
          </a:stretch>
        </p:blipFill>
        <p:spPr>
          <a:xfrm>
            <a:off x="3447823" y="2253101"/>
            <a:ext cx="2141050" cy="2727193"/>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5" name="Title Placeholder 1"/>
          <p:cNvGrpSpPr/>
          <p:nvPr/>
        </p:nvGrpSpPr>
        <p:grpSpPr>
          <a:xfrm>
            <a:off x="1143000" y="-3291"/>
            <a:ext cx="6858000" cy="555499"/>
            <a:chOff x="0" y="0"/>
            <a:chExt cx="6858000" cy="555497"/>
          </a:xfrm>
        </p:grpSpPr>
        <p:sp>
          <p:nvSpPr>
            <p:cNvPr id="373"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endParaRPr/>
            </a:p>
          </p:txBody>
        </p:sp>
        <p:sp>
          <p:nvSpPr>
            <p:cNvPr id="374" name="Requirements"/>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r>
                <a:t>Requirements</a:t>
              </a:r>
            </a:p>
          </p:txBody>
        </p:sp>
      </p:grpSp>
      <p:sp>
        <p:nvSpPr>
          <p:cNvPr id="376" name="TextBox 4"/>
          <p:cNvSpPr txBox="1"/>
          <p:nvPr/>
        </p:nvSpPr>
        <p:spPr>
          <a:xfrm>
            <a:off x="1606028" y="642267"/>
            <a:ext cx="6078295" cy="2405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marL="300037" indent="-300037" defTabSz="342900">
              <a:buSzPct val="100000"/>
              <a:buFont typeface="Menlo Regular"/>
              <a:buChar char="❖"/>
              <a:defRPr sz="1900">
                <a:solidFill>
                  <a:srgbClr val="000000"/>
                </a:solidFill>
              </a:defRPr>
            </a:pPr>
            <a:r>
              <a:t>When hit a brick, the brick disappears</a:t>
            </a:r>
          </a:p>
          <a:p>
            <a:pPr marL="300037" indent="-300037" defTabSz="342900">
              <a:buSzPct val="100000"/>
              <a:buFont typeface="Menlo Regular"/>
              <a:buChar char="❖"/>
              <a:defRPr sz="1900">
                <a:solidFill>
                  <a:srgbClr val="000000"/>
                </a:solidFill>
              </a:defRPr>
            </a:pPr>
            <a:r>
              <a:t>Ball moves down either hitting left wall, paddle or bottom wall</a:t>
            </a:r>
          </a:p>
          <a:p>
            <a:pPr marL="300037" indent="-300037" defTabSz="342900">
              <a:buSzPct val="100000"/>
              <a:buFont typeface="Menlo Regular"/>
              <a:buChar char="❖"/>
              <a:defRPr sz="1900">
                <a:solidFill>
                  <a:srgbClr val="000000"/>
                </a:solidFill>
              </a:defRPr>
            </a:pPr>
            <a:r>
              <a:t>The turn continues until</a:t>
            </a:r>
          </a:p>
          <a:p>
            <a:pPr marL="757237" lvl="1" indent="-300037" defTabSz="342900">
              <a:buSzPct val="100000"/>
              <a:buFont typeface="Menlo Regular"/>
              <a:buChar char="❖"/>
              <a:defRPr sz="1900">
                <a:solidFill>
                  <a:srgbClr val="000000"/>
                </a:solidFill>
              </a:defRPr>
            </a:pPr>
            <a:r>
              <a:t>The ball hits the lower wall. </a:t>
            </a:r>
          </a:p>
          <a:p>
            <a:pPr marL="1214437" lvl="2" indent="-300037" defTabSz="342900">
              <a:buSzPct val="100000"/>
              <a:buFont typeface="Menlo Regular"/>
              <a:buChar char="❖"/>
              <a:defRPr sz="1900">
                <a:solidFill>
                  <a:srgbClr val="000000"/>
                </a:solidFill>
              </a:defRPr>
            </a:pPr>
            <a:r>
              <a:t>NEXT TURN or YOU LOOSE</a:t>
            </a:r>
          </a:p>
          <a:p>
            <a:pPr marL="757237" lvl="1" indent="-300037" defTabSz="342900">
              <a:buSzPct val="100000"/>
              <a:buFont typeface="Menlo Regular"/>
              <a:buChar char="❖"/>
              <a:defRPr sz="1900">
                <a:solidFill>
                  <a:srgbClr val="000000"/>
                </a:solidFill>
              </a:defRPr>
            </a:pPr>
            <a:r>
              <a:t>The last brick is eliminated.</a:t>
            </a:r>
          </a:p>
          <a:p>
            <a:pPr marL="1214437" lvl="2" indent="-300037" defTabSz="342900">
              <a:buSzPct val="100000"/>
              <a:buFont typeface="Menlo Regular"/>
              <a:buChar char="❖"/>
              <a:defRPr sz="1900">
                <a:solidFill>
                  <a:srgbClr val="000000"/>
                </a:solidFill>
              </a:defRPr>
            </a:pPr>
            <a:r>
              <a:t>YOU WIN </a:t>
            </a:r>
          </a:p>
        </p:txBody>
      </p:sp>
      <p:pic>
        <p:nvPicPr>
          <p:cNvPr id="377" name="Image" descr="Image"/>
          <p:cNvPicPr>
            <a:picLocks noChangeAspect="1"/>
          </p:cNvPicPr>
          <p:nvPr/>
        </p:nvPicPr>
        <p:blipFill>
          <a:blip r:embed="rId2"/>
          <a:stretch>
            <a:fillRect/>
          </a:stretch>
        </p:blipFill>
        <p:spPr>
          <a:xfrm>
            <a:off x="6350386" y="2538068"/>
            <a:ext cx="1853114" cy="233562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1" name="Title Placeholder 1"/>
          <p:cNvGrpSpPr/>
          <p:nvPr/>
        </p:nvGrpSpPr>
        <p:grpSpPr>
          <a:xfrm>
            <a:off x="1143000" y="-3291"/>
            <a:ext cx="6858000" cy="555499"/>
            <a:chOff x="0" y="0"/>
            <a:chExt cx="6858000" cy="555497"/>
          </a:xfrm>
        </p:grpSpPr>
        <p:sp>
          <p:nvSpPr>
            <p:cNvPr id="379"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endParaRPr/>
            </a:p>
          </p:txBody>
        </p:sp>
        <p:sp>
          <p:nvSpPr>
            <p:cNvPr id="380" name="Big program. Do it in parts"/>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r>
                <a:t>Big program. Do it in parts</a:t>
              </a:r>
            </a:p>
          </p:txBody>
        </p:sp>
      </p:grpSp>
      <p:grpSp>
        <p:nvGrpSpPr>
          <p:cNvPr id="384" name="Oval 4"/>
          <p:cNvGrpSpPr/>
          <p:nvPr/>
        </p:nvGrpSpPr>
        <p:grpSpPr>
          <a:xfrm>
            <a:off x="1657350" y="786652"/>
            <a:ext cx="484094" cy="484096"/>
            <a:chOff x="0" y="0"/>
            <a:chExt cx="484093" cy="484094"/>
          </a:xfrm>
        </p:grpSpPr>
        <p:sp>
          <p:nvSpPr>
            <p:cNvPr id="382" name="Circle"/>
            <p:cNvSpPr/>
            <p:nvPr/>
          </p:nvSpPr>
          <p:spPr>
            <a:xfrm>
              <a:off x="0" y="0"/>
              <a:ext cx="484094" cy="484096"/>
            </a:xfrm>
            <a:prstGeom prst="ellipse">
              <a:avLst/>
            </a:prstGeom>
            <a:solidFill>
              <a:srgbClr val="FFFFFF"/>
            </a:solidFill>
            <a:ln w="25400" cap="flat">
              <a:solidFill>
                <a:srgbClr val="000000"/>
              </a:solidFill>
              <a:prstDash val="solid"/>
              <a:miter lim="800000"/>
            </a:ln>
            <a:effectLst/>
          </p:spPr>
          <p:txBody>
            <a:bodyPr wrap="square" lIns="34289" tIns="34289" rIns="34289" bIns="34289" numCol="1" anchor="ctr">
              <a:noAutofit/>
            </a:bodyPr>
            <a:lstStyle/>
            <a:p>
              <a:pPr algn="ctr" defTabSz="342900">
                <a:defRPr sz="1200">
                  <a:solidFill>
                    <a:srgbClr val="FFFFFF"/>
                  </a:solidFill>
                  <a:latin typeface="Calibri"/>
                  <a:ea typeface="Calibri"/>
                  <a:cs typeface="Calibri"/>
                  <a:sym typeface="Calibri"/>
                </a:defRPr>
              </a:pPr>
              <a:endParaRPr/>
            </a:p>
          </p:txBody>
        </p:sp>
        <p:sp>
          <p:nvSpPr>
            <p:cNvPr id="383" name="1"/>
            <p:cNvSpPr txBox="1"/>
            <p:nvPr/>
          </p:nvSpPr>
          <p:spPr>
            <a:xfrm>
              <a:off x="119471" y="86934"/>
              <a:ext cx="245152" cy="310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1800">
                  <a:solidFill>
                    <a:srgbClr val="000000"/>
                  </a:solidFill>
                  <a:latin typeface="Calibri"/>
                  <a:ea typeface="Calibri"/>
                  <a:cs typeface="Calibri"/>
                  <a:sym typeface="Calibri"/>
                </a:defRPr>
              </a:lvl1pPr>
            </a:lstStyle>
            <a:p>
              <a:r>
                <a:t>1</a:t>
              </a:r>
            </a:p>
          </p:txBody>
        </p:sp>
      </p:grpSp>
      <p:pic>
        <p:nvPicPr>
          <p:cNvPr id="385" name="Picture 5" descr="Picture 5"/>
          <p:cNvPicPr>
            <a:picLocks noChangeAspect="1"/>
          </p:cNvPicPr>
          <p:nvPr/>
        </p:nvPicPr>
        <p:blipFill>
          <a:blip r:embed="rId2"/>
          <a:stretch>
            <a:fillRect/>
          </a:stretch>
        </p:blipFill>
        <p:spPr>
          <a:xfrm>
            <a:off x="1235031" y="1341344"/>
            <a:ext cx="2567767" cy="3681134"/>
          </a:xfrm>
          <a:prstGeom prst="rect">
            <a:avLst/>
          </a:prstGeom>
          <a:ln w="12700">
            <a:miter lim="400000"/>
          </a:ln>
        </p:spPr>
      </p:pic>
      <p:pic>
        <p:nvPicPr>
          <p:cNvPr id="386" name="Picture 6" descr="Picture 6"/>
          <p:cNvPicPr>
            <a:picLocks noChangeAspect="1"/>
          </p:cNvPicPr>
          <p:nvPr/>
        </p:nvPicPr>
        <p:blipFill>
          <a:blip r:embed="rId2"/>
          <a:stretch>
            <a:fillRect/>
          </a:stretch>
        </p:blipFill>
        <p:spPr>
          <a:xfrm>
            <a:off x="3406731" y="1364876"/>
            <a:ext cx="2567767" cy="3681134"/>
          </a:xfrm>
          <a:prstGeom prst="rect">
            <a:avLst/>
          </a:prstGeom>
          <a:ln w="12700">
            <a:miter lim="400000"/>
          </a:ln>
        </p:spPr>
      </p:pic>
      <p:pic>
        <p:nvPicPr>
          <p:cNvPr id="387" name="Picture 7" descr="Picture 7"/>
          <p:cNvPicPr>
            <a:picLocks noChangeAspect="1"/>
          </p:cNvPicPr>
          <p:nvPr/>
        </p:nvPicPr>
        <p:blipFill>
          <a:blip r:embed="rId2"/>
          <a:stretch>
            <a:fillRect/>
          </a:stretch>
        </p:blipFill>
        <p:spPr>
          <a:xfrm>
            <a:off x="5568345" y="1378322"/>
            <a:ext cx="2567768" cy="3681134"/>
          </a:xfrm>
          <a:prstGeom prst="rect">
            <a:avLst/>
          </a:prstGeom>
          <a:ln w="12700">
            <a:miter lim="400000"/>
          </a:ln>
        </p:spPr>
      </p:pic>
      <p:grpSp>
        <p:nvGrpSpPr>
          <p:cNvPr id="390" name="Oval 8"/>
          <p:cNvGrpSpPr/>
          <p:nvPr/>
        </p:nvGrpSpPr>
        <p:grpSpPr>
          <a:xfrm>
            <a:off x="3748366" y="790014"/>
            <a:ext cx="484096" cy="484095"/>
            <a:chOff x="0" y="0"/>
            <a:chExt cx="484094" cy="484094"/>
          </a:xfrm>
        </p:grpSpPr>
        <p:sp>
          <p:nvSpPr>
            <p:cNvPr id="388" name="Circle"/>
            <p:cNvSpPr/>
            <p:nvPr/>
          </p:nvSpPr>
          <p:spPr>
            <a:xfrm>
              <a:off x="0" y="0"/>
              <a:ext cx="484096" cy="484096"/>
            </a:xfrm>
            <a:prstGeom prst="ellipse">
              <a:avLst/>
            </a:prstGeom>
            <a:solidFill>
              <a:srgbClr val="FFFFFF"/>
            </a:solidFill>
            <a:ln w="25400" cap="flat">
              <a:solidFill>
                <a:srgbClr val="000000"/>
              </a:solidFill>
              <a:prstDash val="solid"/>
              <a:miter lim="800000"/>
            </a:ln>
            <a:effectLst/>
          </p:spPr>
          <p:txBody>
            <a:bodyPr wrap="square" lIns="34289" tIns="34289" rIns="34289" bIns="34289" numCol="1" anchor="ctr">
              <a:noAutofit/>
            </a:bodyPr>
            <a:lstStyle/>
            <a:p>
              <a:pPr algn="ctr" defTabSz="342900">
                <a:defRPr sz="1200">
                  <a:solidFill>
                    <a:srgbClr val="FFFFFF"/>
                  </a:solidFill>
                  <a:latin typeface="Calibri"/>
                  <a:ea typeface="Calibri"/>
                  <a:cs typeface="Calibri"/>
                  <a:sym typeface="Calibri"/>
                </a:defRPr>
              </a:pPr>
              <a:endParaRPr/>
            </a:p>
          </p:txBody>
        </p:sp>
        <p:sp>
          <p:nvSpPr>
            <p:cNvPr id="389" name="2"/>
            <p:cNvSpPr txBox="1"/>
            <p:nvPr/>
          </p:nvSpPr>
          <p:spPr>
            <a:xfrm>
              <a:off x="119471" y="86934"/>
              <a:ext cx="245153" cy="3102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1800">
                  <a:solidFill>
                    <a:srgbClr val="000000"/>
                  </a:solidFill>
                  <a:latin typeface="Calibri"/>
                  <a:ea typeface="Calibri"/>
                  <a:cs typeface="Calibri"/>
                  <a:sym typeface="Calibri"/>
                </a:defRPr>
              </a:lvl1pPr>
            </a:lstStyle>
            <a:p>
              <a:r>
                <a:t>2</a:t>
              </a:r>
            </a:p>
          </p:txBody>
        </p:sp>
      </p:grpSp>
      <p:grpSp>
        <p:nvGrpSpPr>
          <p:cNvPr id="393" name="Oval 9"/>
          <p:cNvGrpSpPr/>
          <p:nvPr/>
        </p:nvGrpSpPr>
        <p:grpSpPr>
          <a:xfrm>
            <a:off x="5829298" y="803461"/>
            <a:ext cx="484096" cy="484095"/>
            <a:chOff x="0" y="0"/>
            <a:chExt cx="484094" cy="484093"/>
          </a:xfrm>
        </p:grpSpPr>
        <p:sp>
          <p:nvSpPr>
            <p:cNvPr id="391" name="Circle"/>
            <p:cNvSpPr/>
            <p:nvPr/>
          </p:nvSpPr>
          <p:spPr>
            <a:xfrm>
              <a:off x="0" y="0"/>
              <a:ext cx="484096" cy="484094"/>
            </a:xfrm>
            <a:prstGeom prst="ellipse">
              <a:avLst/>
            </a:prstGeom>
            <a:solidFill>
              <a:srgbClr val="FFFFFF"/>
            </a:solidFill>
            <a:ln w="25400" cap="flat">
              <a:solidFill>
                <a:srgbClr val="000000"/>
              </a:solidFill>
              <a:prstDash val="solid"/>
              <a:miter lim="800000"/>
            </a:ln>
            <a:effectLst/>
          </p:spPr>
          <p:txBody>
            <a:bodyPr wrap="square" lIns="34289" tIns="34289" rIns="34289" bIns="34289" numCol="1" anchor="ctr">
              <a:noAutofit/>
            </a:bodyPr>
            <a:lstStyle/>
            <a:p>
              <a:pPr algn="ctr" defTabSz="342900">
                <a:defRPr sz="1200">
                  <a:solidFill>
                    <a:srgbClr val="FFFFFF"/>
                  </a:solidFill>
                  <a:latin typeface="Calibri"/>
                  <a:ea typeface="Calibri"/>
                  <a:cs typeface="Calibri"/>
                  <a:sym typeface="Calibri"/>
                </a:defRPr>
              </a:pPr>
              <a:endParaRPr/>
            </a:p>
          </p:txBody>
        </p:sp>
        <p:sp>
          <p:nvSpPr>
            <p:cNvPr id="392" name="3"/>
            <p:cNvSpPr txBox="1"/>
            <p:nvPr/>
          </p:nvSpPr>
          <p:spPr>
            <a:xfrm>
              <a:off x="119471" y="86934"/>
              <a:ext cx="245153" cy="3102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1800">
                  <a:solidFill>
                    <a:srgbClr val="000000"/>
                  </a:solidFill>
                  <a:latin typeface="Calibri"/>
                  <a:ea typeface="Calibri"/>
                  <a:cs typeface="Calibri"/>
                  <a:sym typeface="Calibri"/>
                </a:defRPr>
              </a:lvl1pPr>
            </a:lstStyle>
            <a:p>
              <a:r>
                <a:t>3</a:t>
              </a:r>
            </a:p>
          </p:txBody>
        </p:sp>
      </p:grpSp>
      <p:sp>
        <p:nvSpPr>
          <p:cNvPr id="394" name="Rectangle 10"/>
          <p:cNvSpPr/>
          <p:nvPr/>
        </p:nvSpPr>
        <p:spPr>
          <a:xfrm>
            <a:off x="2353235" y="2975160"/>
            <a:ext cx="332816"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endParaRPr/>
          </a:p>
        </p:txBody>
      </p:sp>
      <p:sp>
        <p:nvSpPr>
          <p:cNvPr id="395" name="Rectangle 12"/>
          <p:cNvSpPr/>
          <p:nvPr/>
        </p:nvSpPr>
        <p:spPr>
          <a:xfrm>
            <a:off x="2306169" y="4279526"/>
            <a:ext cx="521077"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endParaRPr/>
          </a:p>
        </p:txBody>
      </p:sp>
      <p:sp>
        <p:nvSpPr>
          <p:cNvPr id="396" name="Rectangle 13"/>
          <p:cNvSpPr/>
          <p:nvPr/>
        </p:nvSpPr>
        <p:spPr>
          <a:xfrm>
            <a:off x="4467784" y="2931458"/>
            <a:ext cx="521076"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endParaRPr/>
          </a:p>
        </p:txBody>
      </p:sp>
      <p:sp>
        <p:nvSpPr>
          <p:cNvPr id="397" name="Rectangle 14"/>
          <p:cNvSpPr/>
          <p:nvPr/>
        </p:nvSpPr>
        <p:spPr>
          <a:xfrm>
            <a:off x="6615952" y="2961713"/>
            <a:ext cx="521076"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endParaRPr/>
          </a:p>
        </p:txBody>
      </p:sp>
      <p:sp>
        <p:nvSpPr>
          <p:cNvPr id="398" name="Rectangle 15"/>
          <p:cNvSpPr/>
          <p:nvPr/>
        </p:nvSpPr>
        <p:spPr>
          <a:xfrm>
            <a:off x="6696635" y="4333313"/>
            <a:ext cx="521075"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endParaRPr/>
          </a:p>
        </p:txBody>
      </p:sp>
      <p:pic>
        <p:nvPicPr>
          <p:cNvPr id="399" name="Picture 16" descr="Picture 16"/>
          <p:cNvPicPr>
            <a:picLocks noChangeAspect="1"/>
          </p:cNvPicPr>
          <p:nvPr/>
        </p:nvPicPr>
        <p:blipFill>
          <a:blip r:embed="rId2"/>
          <a:srcRect l="41322" t="82283" r="42182" b="14154"/>
          <a:stretch>
            <a:fillRect/>
          </a:stretch>
        </p:blipFill>
        <p:spPr>
          <a:xfrm>
            <a:off x="5035923" y="4387101"/>
            <a:ext cx="423584" cy="131111"/>
          </a:xfrm>
          <a:prstGeom prst="rect">
            <a:avLst/>
          </a:prstGeom>
          <a:ln w="12700">
            <a:miter lim="400000"/>
          </a:ln>
        </p:spPr>
      </p:pic>
      <p:pic>
        <p:nvPicPr>
          <p:cNvPr id="400" name="Picture 17" descr="Picture 17"/>
          <p:cNvPicPr>
            <a:picLocks noChangeAspect="1"/>
          </p:cNvPicPr>
          <p:nvPr/>
        </p:nvPicPr>
        <p:blipFill>
          <a:blip r:embed="rId3"/>
          <a:stretch>
            <a:fillRect/>
          </a:stretch>
        </p:blipFill>
        <p:spPr>
          <a:xfrm>
            <a:off x="5147982" y="3650876"/>
            <a:ext cx="170332" cy="170331"/>
          </a:xfrm>
          <a:prstGeom prst="rect">
            <a:avLst/>
          </a:prstGeom>
          <a:ln w="12700">
            <a:miter lim="400000"/>
          </a:ln>
        </p:spPr>
      </p:pic>
      <p:sp>
        <p:nvSpPr>
          <p:cNvPr id="401" name="Rectangle 18"/>
          <p:cNvSpPr/>
          <p:nvPr/>
        </p:nvSpPr>
        <p:spPr>
          <a:xfrm>
            <a:off x="4390464" y="4276163"/>
            <a:ext cx="521076"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endParaRPr/>
          </a:p>
        </p:txBody>
      </p:sp>
      <p:sp>
        <p:nvSpPr>
          <p:cNvPr id="402" name="Oval 19"/>
          <p:cNvSpPr/>
          <p:nvPr/>
        </p:nvSpPr>
        <p:spPr>
          <a:xfrm>
            <a:off x="6397438" y="3529852"/>
            <a:ext cx="100857" cy="100857"/>
          </a:xfrm>
          <a:prstGeom prst="ellipse">
            <a:avLst/>
          </a:prstGeom>
          <a:solidFill>
            <a:srgbClr val="0027FF"/>
          </a:solidFill>
          <a:ln w="3175">
            <a:solidFill>
              <a:srgbClr val="0027FF"/>
            </a:solidFill>
            <a:miter/>
          </a:ln>
        </p:spPr>
        <p:txBody>
          <a:bodyPr lIns="34289" tIns="34289" rIns="34289" bIns="34289" anchor="ctr"/>
          <a:lstStyle/>
          <a:p>
            <a:pPr algn="ctr" defTabSz="342900">
              <a:defRPr sz="1200">
                <a:solidFill>
                  <a:srgbClr val="FFFFFF"/>
                </a:solidFill>
                <a:latin typeface="Calibri"/>
                <a:ea typeface="Calibri"/>
                <a:cs typeface="Calibri"/>
                <a:sym typeface="Calibri"/>
              </a:defRPr>
            </a:pPr>
            <a:endParaRPr/>
          </a:p>
        </p:txBody>
      </p:sp>
      <p:sp>
        <p:nvSpPr>
          <p:cNvPr id="403" name="Straight Arrow Connector 21"/>
          <p:cNvSpPr/>
          <p:nvPr/>
        </p:nvSpPr>
        <p:spPr>
          <a:xfrm>
            <a:off x="6518460" y="3681131"/>
            <a:ext cx="584950" cy="917764"/>
          </a:xfrm>
          <a:prstGeom prst="line">
            <a:avLst/>
          </a:prstGeom>
          <a:ln w="25400">
            <a:solidFill>
              <a:srgbClr val="0027FF"/>
            </a:solidFill>
            <a:miter/>
            <a:tailEnd type="triangle"/>
          </a:ln>
        </p:spPr>
        <p:txBody>
          <a:bodyPr lIns="34289" tIns="34289" rIns="34289" bIns="34289"/>
          <a:lstStyle/>
          <a:p>
            <a:pPr defTabSz="342900">
              <a:defRPr sz="1200">
                <a:solidFill>
                  <a:srgbClr val="000000"/>
                </a:solidFill>
              </a:defRPr>
            </a:pPr>
            <a:endParaRPr/>
          </a:p>
        </p:txBody>
      </p:sp>
      <p:sp>
        <p:nvSpPr>
          <p:cNvPr id="404" name="Straight Arrow Connector 22"/>
          <p:cNvSpPr/>
          <p:nvPr/>
        </p:nvSpPr>
        <p:spPr>
          <a:xfrm flipV="1">
            <a:off x="7137025" y="3358403"/>
            <a:ext cx="672353" cy="1240492"/>
          </a:xfrm>
          <a:prstGeom prst="line">
            <a:avLst/>
          </a:prstGeom>
          <a:ln w="25400">
            <a:solidFill>
              <a:srgbClr val="0027FF"/>
            </a:solidFill>
            <a:miter/>
            <a:tailEnd type="triangle"/>
          </a:ln>
        </p:spPr>
        <p:txBody>
          <a:bodyPr lIns="34289" tIns="34289" rIns="34289" bIns="34289"/>
          <a:lstStyle/>
          <a:p>
            <a:pPr defTabSz="342900">
              <a:defRPr sz="1200">
                <a:solidFill>
                  <a:srgbClr val="000000"/>
                </a:solidFill>
              </a:defRPr>
            </a:pPr>
            <a:endParaRPr/>
          </a:p>
        </p:txBody>
      </p:sp>
      <p:sp>
        <p:nvSpPr>
          <p:cNvPr id="405" name="Straight Arrow Connector 25"/>
          <p:cNvSpPr/>
          <p:nvPr/>
        </p:nvSpPr>
        <p:spPr>
          <a:xfrm flipH="1" flipV="1">
            <a:off x="6599144" y="1694328"/>
            <a:ext cx="1206874" cy="1637182"/>
          </a:xfrm>
          <a:prstGeom prst="line">
            <a:avLst/>
          </a:prstGeom>
          <a:ln w="25400">
            <a:solidFill>
              <a:srgbClr val="0027FF"/>
            </a:solidFill>
            <a:miter/>
            <a:tailEnd type="triangle"/>
          </a:ln>
        </p:spPr>
        <p:txBody>
          <a:bodyPr lIns="34289" tIns="34289" rIns="34289" bIns="34289"/>
          <a:lstStyle/>
          <a:p>
            <a:pPr defTabSz="342900">
              <a:defRPr sz="1200">
                <a:solidFill>
                  <a:srgbClr val="000000"/>
                </a:solidFill>
              </a:defRPr>
            </a:pPr>
            <a:endParaRPr/>
          </a:p>
        </p:txBody>
      </p:sp>
      <p:sp>
        <p:nvSpPr>
          <p:cNvPr id="406" name="Straight Arrow Connector 27"/>
          <p:cNvSpPr/>
          <p:nvPr/>
        </p:nvSpPr>
        <p:spPr>
          <a:xfrm flipH="1">
            <a:off x="5973855" y="1721223"/>
            <a:ext cx="615206" cy="921125"/>
          </a:xfrm>
          <a:prstGeom prst="line">
            <a:avLst/>
          </a:prstGeom>
          <a:ln w="25400">
            <a:solidFill>
              <a:srgbClr val="0027FF"/>
            </a:solidFill>
            <a:miter/>
            <a:tailEnd type="triangle"/>
          </a:ln>
        </p:spPr>
        <p:txBody>
          <a:bodyPr lIns="34289" tIns="34289" rIns="34289" bIns="34289"/>
          <a:lstStyle/>
          <a:p>
            <a:pPr defTabSz="342900">
              <a:defRPr sz="1200">
                <a:solidFill>
                  <a:srgbClr val="000000"/>
                </a:solidFill>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 name="Title Placeholder 1"/>
          <p:cNvGrpSpPr/>
          <p:nvPr/>
        </p:nvGrpSpPr>
        <p:grpSpPr>
          <a:xfrm>
            <a:off x="1143000" y="-3291"/>
            <a:ext cx="6858000" cy="555499"/>
            <a:chOff x="0" y="0"/>
            <a:chExt cx="6858000" cy="555497"/>
          </a:xfrm>
        </p:grpSpPr>
        <p:sp>
          <p:nvSpPr>
            <p:cNvPr id="408" name="Rectangle"/>
            <p:cNvSpPr/>
            <p:nvPr/>
          </p:nvSpPr>
          <p:spPr>
            <a:xfrm>
              <a:off x="0" y="0"/>
              <a:ext cx="6858000" cy="555498"/>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endParaRPr/>
            </a:p>
          </p:txBody>
        </p:sp>
        <p:sp>
          <p:nvSpPr>
            <p:cNvPr id="409" name="Big program. Do it in parts"/>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r>
                <a:t>Some suggestions before we start</a:t>
              </a:r>
            </a:p>
          </p:txBody>
        </p:sp>
      </p:grpSp>
      <p:sp>
        <p:nvSpPr>
          <p:cNvPr id="411" name="A task may include parts that look like other tasks:…"/>
          <p:cNvSpPr txBox="1"/>
          <p:nvPr/>
        </p:nvSpPr>
        <p:spPr>
          <a:xfrm>
            <a:off x="604566" y="756920"/>
            <a:ext cx="7934867" cy="1361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100" b="1">
                <a:solidFill>
                  <a:srgbClr val="000000"/>
                </a:solidFill>
              </a:defRPr>
            </a:pPr>
            <a:r>
              <a:t>A task may include parts that look like other tasks:</a:t>
            </a:r>
          </a:p>
          <a:p>
            <a:pPr lvl="7">
              <a:defRPr sz="2100">
                <a:solidFill>
                  <a:srgbClr val="000000"/>
                </a:solidFill>
              </a:defRPr>
            </a:pPr>
            <a:r>
              <a:t>            </a:t>
            </a:r>
            <a:r>
              <a:rPr i="1"/>
              <a:t>Bricks in Breakout ~ Checkerboard project</a:t>
            </a:r>
          </a:p>
          <a:p>
            <a:pPr lvl="7">
              <a:defRPr sz="2100" i="1">
                <a:solidFill>
                  <a:srgbClr val="000000"/>
                </a:solidFill>
              </a:defRPr>
            </a:pPr>
            <a:r>
              <a:t>            Programming is not patch-work, re-think on the design</a:t>
            </a:r>
          </a:p>
          <a:p>
            <a:pPr lvl="7">
              <a:defRPr sz="2100" i="1">
                <a:solidFill>
                  <a:srgbClr val="000000"/>
                </a:solidFill>
              </a:defRPr>
            </a:pPr>
            <a:r>
              <a:t>            The first idea that pops-up may not be the best</a:t>
            </a:r>
          </a:p>
        </p:txBody>
      </p:sp>
      <p:sp>
        <p:nvSpPr>
          <p:cNvPr id="412" name="This is an individual adventure:…"/>
          <p:cNvSpPr txBox="1"/>
          <p:nvPr/>
        </p:nvSpPr>
        <p:spPr>
          <a:xfrm>
            <a:off x="604566" y="2282432"/>
            <a:ext cx="8281220" cy="1043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100" b="1">
                <a:solidFill>
                  <a:srgbClr val="000000"/>
                </a:solidFill>
              </a:defRPr>
            </a:pPr>
            <a:r>
              <a:t>This is an individual adventure:</a:t>
            </a:r>
          </a:p>
          <a:p>
            <a:pPr lvl="7">
              <a:defRPr sz="2100">
                <a:solidFill>
                  <a:srgbClr val="000000"/>
                </a:solidFill>
              </a:defRPr>
            </a:pPr>
            <a:r>
              <a:t>            </a:t>
            </a:r>
            <a:r>
              <a:rPr i="1"/>
              <a:t>Discuss concepts, ask questions about problems you face</a:t>
            </a:r>
          </a:p>
          <a:p>
            <a:pPr lvl="7">
              <a:defRPr sz="2100" i="1">
                <a:solidFill>
                  <a:srgbClr val="000000"/>
                </a:solidFill>
              </a:defRPr>
            </a:pPr>
            <a:r>
              <a:t>            Do not copy-paste someone else’s code</a:t>
            </a:r>
          </a:p>
        </p:txBody>
      </p:sp>
      <p:sp>
        <p:nvSpPr>
          <p:cNvPr id="413" name="Think about decomposition, write clean code, add comments:…"/>
          <p:cNvSpPr txBox="1"/>
          <p:nvPr/>
        </p:nvSpPr>
        <p:spPr>
          <a:xfrm>
            <a:off x="604566" y="3615932"/>
            <a:ext cx="8281220" cy="1361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100" b="1">
                <a:solidFill>
                  <a:srgbClr val="000000"/>
                </a:solidFill>
              </a:defRPr>
            </a:pPr>
            <a:r>
              <a:t>Think about decomposition, write clean code, add comments:</a:t>
            </a:r>
          </a:p>
          <a:p>
            <a:pPr lvl="7">
              <a:defRPr sz="2100">
                <a:solidFill>
                  <a:srgbClr val="000000"/>
                </a:solidFill>
              </a:defRPr>
            </a:pPr>
            <a:r>
              <a:t>            </a:t>
            </a:r>
            <a:r>
              <a:rPr i="1"/>
              <a:t>Design on paper, apply several steps of decomposition</a:t>
            </a:r>
          </a:p>
          <a:p>
            <a:pPr lvl="7">
              <a:defRPr sz="2100" i="1">
                <a:solidFill>
                  <a:srgbClr val="000000"/>
                </a:solidFill>
              </a:defRPr>
            </a:pPr>
            <a:r>
              <a:t>            Use meaningful function names</a:t>
            </a:r>
          </a:p>
          <a:p>
            <a:pPr lvl="7">
              <a:defRPr sz="2100" i="1">
                <a:solidFill>
                  <a:srgbClr val="000000"/>
                </a:solidFill>
              </a:defRPr>
            </a:pPr>
            <a:r>
              <a:t>            Add comments to your 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1" animBg="1" advAuto="0"/>
      <p:bldP spid="413" grpId="2" animBg="1" advAuto="0"/>
    </p:bldLst>
  </p:timing>
</p:sld>
</file>

<file path=ppt/theme/theme1.xml><?xml version="1.0" encoding="utf-8"?>
<a:theme xmlns:a="http://schemas.openxmlformats.org/drawingml/2006/main" name="Simple Light">
  <a:themeElements>
    <a:clrScheme name="Simple Light">
      <a:dk1>
        <a:srgbClr val="595959"/>
      </a:dk1>
      <a:lt1>
        <a:srgbClr val="5A1E50"/>
      </a:lt1>
      <a:dk2>
        <a:srgbClr val="A7A7A7"/>
      </a:dk2>
      <a:lt2>
        <a:srgbClr val="535353"/>
      </a:lt2>
      <a:accent1>
        <a:srgbClr val="F2AD41"/>
      </a:accent1>
      <a:accent2>
        <a:srgbClr val="212121"/>
      </a:accent2>
      <a:accent3>
        <a:srgbClr val="5A1E50"/>
      </a:accent3>
      <a:accent4>
        <a:srgbClr val="938A80"/>
      </a:accent4>
      <a:accent5>
        <a:srgbClr val="707070"/>
      </a:accent5>
      <a:accent6>
        <a:srgbClr val="32112D"/>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2AD41"/>
      </a:accent1>
      <a:accent2>
        <a:srgbClr val="212121"/>
      </a:accent2>
      <a:accent3>
        <a:srgbClr val="5A1E50"/>
      </a:accent3>
      <a:accent4>
        <a:srgbClr val="938A80"/>
      </a:accent4>
      <a:accent5>
        <a:srgbClr val="707070"/>
      </a:accent5>
      <a:accent6>
        <a:srgbClr val="32112D"/>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accent2">
                <a:lumOff val="21764"/>
              </a:schemeClr>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879</Words>
  <Application>Microsoft Macintosh PowerPoint</Application>
  <PresentationFormat>On-screen Show (16:9)</PresentationFormat>
  <Paragraphs>100</Paragraphs>
  <Slides>17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Calibri</vt:lpstr>
      <vt:lpstr>Calibri Light</vt:lpstr>
      <vt:lpstr>Caveat</vt:lpstr>
      <vt:lpstr>Century Gothic</vt:lpstr>
      <vt:lpstr>Helvetica</vt:lpstr>
      <vt:lpstr>Menlo Regular</vt:lpstr>
      <vt:lpstr>Proxima Nova</vt:lpstr>
      <vt:lpstr>Proxima Nova Semibold</vt:lpstr>
      <vt:lpstr>Tahoma</vt:lpstr>
      <vt:lpstr>Verdana</vt:lpstr>
      <vt:lpstr>Simple Light</vt:lpstr>
      <vt:lpstr>CS Bridge, Lecture 13 Breakout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Bridge, Lecture 13 Breakout</dc:title>
  <cp:lastModifiedBy>Nick Troccoli</cp:lastModifiedBy>
  <cp:revision>1</cp:revision>
  <dcterms:modified xsi:type="dcterms:W3CDTF">2021-08-11T14:39:14Z</dcterms:modified>
</cp:coreProperties>
</file>